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3" r:id="rId6"/>
    <p:sldId id="260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62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92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04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46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5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42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6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6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6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DBF1-3286-418C-8567-189D5617168E}" type="datetimeFigureOut">
              <a:rPr lang="ru-RU" smtClean="0"/>
              <a:pPr/>
              <a:t>14.05.2017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9E8-CA1F-4D2A-A630-E49532E72B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xmlns="" val="10091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1935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>
                <a:solidFill>
                  <a:srgbClr val="FF0000"/>
                </a:solidFill>
              </a:rPr>
              <a:t>Одаренность человека-это маленький росточек,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едва проклюнувшийся из земли и требующий к себе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огромного внимания. Необходимо холить и лелеять,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ухаживать за ним, сделать его благороднее,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чтобы он вырос и дал обильный плод».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В.А. Сухомлинский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>
                <a:solidFill>
                  <a:srgbClr val="0000CC"/>
                </a:solidFill>
              </a:rPr>
              <a:t/>
            </a:r>
            <a:br>
              <a:rPr lang="ru-RU" sz="2000" dirty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/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5400" dirty="0" smtClean="0">
                <a:solidFill>
                  <a:srgbClr val="0000CC"/>
                </a:solidFill>
              </a:rPr>
              <a:t>Одаренность</a:t>
            </a:r>
            <a:r>
              <a:rPr lang="ru-RU" sz="5400" dirty="0">
                <a:solidFill>
                  <a:srgbClr val="0000CC"/>
                </a:solidFill>
              </a:rPr>
              <a:t>:    </a:t>
            </a:r>
            <a:r>
              <a:rPr lang="ru-RU" sz="5400" dirty="0" smtClean="0">
                <a:solidFill>
                  <a:srgbClr val="0000CC"/>
                </a:solidFill>
              </a:rPr>
              <a:t/>
            </a:r>
            <a:br>
              <a:rPr lang="ru-RU" sz="5400" dirty="0" smtClean="0">
                <a:solidFill>
                  <a:srgbClr val="0000CC"/>
                </a:solidFill>
              </a:rPr>
            </a:br>
            <a:r>
              <a:rPr lang="ru-RU" sz="5400" dirty="0" smtClean="0">
                <a:solidFill>
                  <a:srgbClr val="0000CC"/>
                </a:solidFill>
              </a:rPr>
              <a:t>                                    </a:t>
            </a:r>
            <a:r>
              <a:rPr lang="ru-RU" sz="5400" dirty="0">
                <a:solidFill>
                  <a:srgbClr val="0000CC"/>
                </a:solidFill>
              </a:rPr>
              <a:t>дар или наказание</a:t>
            </a:r>
            <a:r>
              <a:rPr lang="ru-RU" sz="5400" dirty="0" smtClean="0">
                <a:solidFill>
                  <a:srgbClr val="0000CC"/>
                </a:solidFill>
              </a:rPr>
              <a:t>?</a:t>
            </a:r>
            <a:br>
              <a:rPr lang="ru-RU" sz="54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Презентацию подготовила 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педагог-психолог МБОУ «Средняя 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общеобразовательная школа №2»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</a:rPr>
              <a:t>городского округа Судак</a:t>
            </a:r>
            <a:br>
              <a:rPr lang="ru-RU" sz="2000" dirty="0" smtClean="0">
                <a:solidFill>
                  <a:srgbClr val="0000CC"/>
                </a:solidFill>
              </a:rPr>
            </a:br>
            <a:r>
              <a:rPr lang="ru-RU" sz="2000" dirty="0" err="1" smtClean="0">
                <a:solidFill>
                  <a:srgbClr val="0000CC"/>
                </a:solidFill>
              </a:rPr>
              <a:t>Гордаш</a:t>
            </a:r>
            <a:r>
              <a:rPr lang="ru-RU" sz="2000" dirty="0" smtClean="0">
                <a:solidFill>
                  <a:srgbClr val="0000CC"/>
                </a:solidFill>
              </a:rPr>
              <a:t> Оксана Николаевна</a:t>
            </a:r>
            <a:r>
              <a:rPr lang="ru-RU" sz="5400" dirty="0">
                <a:solidFill>
                  <a:srgbClr val="0000CC"/>
                </a:solidFill>
              </a:rPr>
              <a:t/>
            </a:r>
            <a:br>
              <a:rPr lang="ru-RU" sz="5400" dirty="0">
                <a:solidFill>
                  <a:srgbClr val="0000CC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8" y="274638"/>
            <a:ext cx="4039520" cy="6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1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2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1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Определение одаренности</a:t>
            </a:r>
          </a:p>
          <a:p>
            <a:r>
              <a:rPr lang="ru-RU" sz="4000" dirty="0" smtClean="0"/>
              <a:t>Признаки одаренного ребенка</a:t>
            </a:r>
          </a:p>
          <a:p>
            <a:r>
              <a:rPr lang="ru-RU" sz="4000" dirty="0" smtClean="0"/>
              <a:t>Одаренность: обратная сторона медали</a:t>
            </a:r>
          </a:p>
          <a:p>
            <a:r>
              <a:rPr lang="ru-RU" sz="4000" dirty="0" smtClean="0"/>
              <a:t>Факторы влияющие на развитие одаренности </a:t>
            </a:r>
          </a:p>
          <a:p>
            <a:r>
              <a:rPr lang="ru-RU" sz="4000" dirty="0" smtClean="0"/>
              <a:t>Способы выявления одаренности </a:t>
            </a:r>
          </a:p>
          <a:p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87521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52" y="164592"/>
            <a:ext cx="6553200" cy="61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189" y="164592"/>
            <a:ext cx="5451811" cy="61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2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71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192" y="86868"/>
            <a:ext cx="893064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1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591" y="137160"/>
            <a:ext cx="9746553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259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448" y="43434"/>
            <a:ext cx="9086088" cy="68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97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5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751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776" y="192024"/>
            <a:ext cx="9619488" cy="65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914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757</TotalTime>
  <Words>18</Words>
  <Application>Microsoft Office PowerPoint</Application>
  <PresentationFormat>Произвольный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La mente</vt:lpstr>
      <vt:lpstr>     «Одаренность человека-это маленький росточек, едва проклюнувшийся из земли и требующий к себе огромного внимания. Необходимо холить и лелеять, ухаживать за ним, сделать его благороднее, чтобы он вырос и дал обильный плод». В.А. Сухомлинский.    Одаренность:                                         дар или наказание? Презентацию подготовила  педагог-психолог МБОУ «Средняя  общеобразовательная школа №2» городского округа Судак Гордаш Оксана Николаевна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гордаш</dc:creator>
  <cp:lastModifiedBy>admin</cp:lastModifiedBy>
  <cp:revision>11</cp:revision>
  <dcterms:created xsi:type="dcterms:W3CDTF">2017-05-08T06:26:46Z</dcterms:created>
  <dcterms:modified xsi:type="dcterms:W3CDTF">2017-05-14T06:55:36Z</dcterms:modified>
</cp:coreProperties>
</file>