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2" r:id="rId67"/>
    <p:sldId id="327" r:id="rId68"/>
    <p:sldId id="328" r:id="rId69"/>
    <p:sldId id="329" r:id="rId70"/>
    <p:sldId id="330" r:id="rId71"/>
    <p:sldId id="331" r:id="rId72"/>
    <p:sldId id="321" r:id="rId73"/>
    <p:sldId id="323" r:id="rId74"/>
    <p:sldId id="326" r:id="rId75"/>
    <p:sldId id="324" r:id="rId76"/>
    <p:sldId id="325" r:id="rId77"/>
    <p:sldId id="332" r:id="rId78"/>
    <p:sldId id="333" r:id="rId79"/>
    <p:sldId id="334" r:id="rId80"/>
    <p:sldId id="335" r:id="rId81"/>
    <p:sldId id="336" r:id="rId82"/>
    <p:sldId id="337" r:id="rId83"/>
    <p:sldId id="338" r:id="rId8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303F-304E-4418-9553-EF98CE6BC6F6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20FA83C-D493-44CE-BEAD-7DDBD81F16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303F-304E-4418-9553-EF98CE6BC6F6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FA83C-D493-44CE-BEAD-7DDBD81F16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303F-304E-4418-9553-EF98CE6BC6F6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FA83C-D493-44CE-BEAD-7DDBD81F16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303F-304E-4418-9553-EF98CE6BC6F6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20FA83C-D493-44CE-BEAD-7DDBD81F16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303F-304E-4418-9553-EF98CE6BC6F6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FA83C-D493-44CE-BEAD-7DDBD81F16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303F-304E-4418-9553-EF98CE6BC6F6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FA83C-D493-44CE-BEAD-7DDBD81F16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303F-304E-4418-9553-EF98CE6BC6F6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20FA83C-D493-44CE-BEAD-7DDBD81F16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303F-304E-4418-9553-EF98CE6BC6F6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FA83C-D493-44CE-BEAD-7DDBD81F16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303F-304E-4418-9553-EF98CE6BC6F6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FA83C-D493-44CE-BEAD-7DDBD81F16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303F-304E-4418-9553-EF98CE6BC6F6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FA83C-D493-44CE-BEAD-7DDBD81F16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303F-304E-4418-9553-EF98CE6BC6F6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FA83C-D493-44CE-BEAD-7DDBD81F16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603303F-304E-4418-9553-EF98CE6BC6F6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20FA83C-D493-44CE-BEAD-7DDBD81F16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Прощай , детство!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/>
              <a:t>Прощай, школа!</a:t>
            </a:r>
            <a:endParaRPr lang="ru-RU" b="1" dirty="0"/>
          </a:p>
        </p:txBody>
      </p:sp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7092012102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642918"/>
            <a:ext cx="7072362" cy="5437207"/>
          </a:xfrm>
        </p:spPr>
      </p:pic>
    </p:spTree>
  </p:cSld>
  <p:clrMapOvr>
    <a:masterClrMapping/>
  </p:clrMapOvr>
  <p:transition advClick="0" advTm="4000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53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6400" y="319844"/>
            <a:ext cx="7680376" cy="5760282"/>
          </a:xfrm>
        </p:spPr>
      </p:pic>
    </p:spTree>
  </p:cSld>
  <p:clrMapOvr>
    <a:masterClrMapping/>
  </p:clrMapOvr>
  <p:transition advClick="0" advTm="4000">
    <p:cover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E_fzNwcYi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651" y="284124"/>
            <a:ext cx="7728001" cy="5796001"/>
          </a:xfrm>
        </p:spPr>
      </p:pic>
    </p:spTree>
  </p:cSld>
  <p:clrMapOvr>
    <a:masterClrMapping/>
  </p:clrMapOvr>
  <p:transition advClick="0" advTm="4000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uy45KtPOX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214290"/>
            <a:ext cx="5884108" cy="6090502"/>
          </a:xfrm>
        </p:spPr>
      </p:pic>
    </p:spTree>
  </p:cSld>
  <p:clrMapOvr>
    <a:masterClrMapping/>
  </p:clrMapOvr>
  <p:transition advClick="0" advTm="4000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LOfcaVHAl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794" y="428604"/>
            <a:ext cx="4714908" cy="6080385"/>
          </a:xfrm>
        </p:spPr>
      </p:pic>
    </p:spTree>
  </p:cSld>
  <p:clrMapOvr>
    <a:masterClrMapping/>
  </p:clrMapOvr>
  <p:transition advClick="0" advTm="4000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aYKkbnblB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08" y="477022"/>
            <a:ext cx="4500594" cy="6000791"/>
          </a:xfrm>
        </p:spPr>
      </p:pic>
    </p:spTree>
  </p:cSld>
  <p:clrMapOvr>
    <a:masterClrMapping/>
  </p:clrMapOvr>
  <p:transition advClick="0" advTm="4000"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oNC-oUpqK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651" y="571480"/>
            <a:ext cx="7344860" cy="5508645"/>
          </a:xfrm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NfyvjzeMY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400" y="534158"/>
            <a:ext cx="7394624" cy="5545968"/>
          </a:xfrm>
        </p:spPr>
      </p:pic>
    </p:spTree>
  </p:cSld>
  <p:clrMapOvr>
    <a:masterClrMapping/>
  </p:clrMapOvr>
  <p:transition advClick="0" advTm="4000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E9xHOQYOcj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400" y="212686"/>
            <a:ext cx="7823252" cy="5867439"/>
          </a:xfrm>
        </p:spPr>
      </p:pic>
    </p:spTree>
  </p:cSld>
  <p:clrMapOvr>
    <a:masterClrMapping/>
  </p:clrMapOvr>
  <p:transition advClick="0" advTm="4000">
    <p:whee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21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357166"/>
            <a:ext cx="4214842" cy="5857916"/>
          </a:xfrm>
        </p:spPr>
      </p:pic>
    </p:spTree>
  </p:cSld>
  <p:clrMapOvr>
    <a:masterClrMapping/>
  </p:clrMapOvr>
  <p:transition advClick="0" advTm="4000"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8dcP2eTpI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397" y="357166"/>
            <a:ext cx="8275693" cy="6215106"/>
          </a:xfrm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QhGCuryh1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530" y="340482"/>
            <a:ext cx="4304734" cy="5739644"/>
          </a:xfrm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eCKtskzkvl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36" y="500042"/>
            <a:ext cx="3786214" cy="5857916"/>
          </a:xfrm>
        </p:spPr>
      </p:pic>
    </p:spTree>
  </p:cSld>
  <p:clrMapOvr>
    <a:masterClrMapping/>
  </p:clrMapOvr>
  <p:transition advClick="0" advTm="4000">
    <p:pull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21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714356"/>
            <a:ext cx="7727183" cy="5437207"/>
          </a:xfrm>
        </p:spPr>
      </p:pic>
    </p:spTree>
  </p:cSld>
  <p:clrMapOvr>
    <a:masterClrMapping/>
  </p:clrMapOvr>
  <p:transition advClick="0" advTm="4000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2179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4116" y="928670"/>
            <a:ext cx="7298555" cy="5151455"/>
          </a:xfrm>
        </p:spPr>
      </p:pic>
    </p:spTree>
  </p:cSld>
  <p:clrMapOvr>
    <a:masterClrMapping/>
  </p:clrMapOvr>
  <p:transition advClick="0" advTm="4000">
    <p:pull dir="l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22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5488" y="575432"/>
            <a:ext cx="8257040" cy="5504693"/>
          </a:xfrm>
        </p:spPr>
      </p:pic>
    </p:spTree>
  </p:cSld>
  <p:clrMapOvr>
    <a:masterClrMapping/>
  </p:clrMapOvr>
  <p:transition advClick="0" advTm="4000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2238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6960" y="857232"/>
            <a:ext cx="7405712" cy="5222893"/>
          </a:xfrm>
        </p:spPr>
      </p:pic>
    </p:spTree>
  </p:cSld>
  <p:clrMapOvr>
    <a:masterClrMapping/>
  </p:clrMapOvr>
  <p:transition advClick="0" advTm="4000">
    <p:plu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22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9802" y="857232"/>
            <a:ext cx="7756974" cy="5222893"/>
          </a:xfrm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22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2646" y="785794"/>
            <a:ext cx="7792692" cy="5294331"/>
          </a:xfrm>
        </p:spPr>
      </p:pic>
    </p:spTree>
  </p:cSld>
  <p:clrMapOvr>
    <a:masterClrMapping/>
  </p:clrMapOvr>
  <p:transition advClick="0" advTm="4000">
    <p:strips dir="l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30704_1306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84" y="459544"/>
            <a:ext cx="4357718" cy="5810290"/>
          </a:xfrm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15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300" y="269836"/>
            <a:ext cx="3873526" cy="5810289"/>
          </a:xfrm>
        </p:spPr>
      </p:pic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QpWYBYoRIQ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47" y="176968"/>
            <a:ext cx="8656695" cy="6252428"/>
          </a:xfrm>
        </p:spPr>
      </p:pic>
    </p:spTree>
  </p:cSld>
  <p:clrMapOvr>
    <a:masterClrMapping/>
  </p:clrMapOvr>
  <p:transition advClick="0" advTm="4000"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12402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1844" y="435732"/>
            <a:ext cx="4233296" cy="5644394"/>
          </a:xfrm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B14014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2654" y="928670"/>
            <a:ext cx="6833291" cy="5124969"/>
          </a:xfrm>
        </p:spPr>
      </p:pic>
    </p:spTree>
  </p:cSld>
  <p:clrMapOvr>
    <a:masterClrMapping/>
  </p:clrMapOvr>
  <p:transition advClick="0" advTm="4000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9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714356"/>
            <a:ext cx="3929090" cy="5893635"/>
          </a:xfrm>
        </p:spPr>
      </p:pic>
    </p:spTree>
  </p:cSld>
  <p:clrMapOvr>
    <a:masterClrMapping/>
  </p:clrMapOvr>
  <p:transition advClick="0" advTm="4000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zYezMo208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298" y="597956"/>
            <a:ext cx="3857652" cy="5781692"/>
          </a:xfrm>
        </p:spPr>
      </p:pic>
    </p:spTree>
  </p:cSld>
  <p:clrMapOvr>
    <a:masterClrMapping/>
  </p:clrMapOvr>
  <p:transition advClick="0" advTm="4000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FS3gQVURl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072" y="642918"/>
            <a:ext cx="8039142" cy="5437207"/>
          </a:xfrm>
        </p:spPr>
      </p:pic>
    </p:spTree>
  </p:cSld>
  <p:clrMapOvr>
    <a:masterClrMapping/>
  </p:clrMapOvr>
  <p:transition advClick="0" advTm="4000">
    <p:strips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Z-vfewRjxP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267" y="857233"/>
            <a:ext cx="4143997" cy="5525330"/>
          </a:xfrm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x_ee83188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651" y="605596"/>
            <a:ext cx="7299373" cy="5474530"/>
          </a:xfrm>
        </p:spPr>
      </p:pic>
    </p:spTree>
  </p:cSld>
  <p:clrMapOvr>
    <a:masterClrMapping/>
  </p:clrMapOvr>
  <p:transition advClick="0" advTm="4000">
    <p:strips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YfNwiXMsYAw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364294"/>
            <a:ext cx="4572032" cy="5922226"/>
          </a:xfrm>
        </p:spPr>
      </p:pic>
    </p:spTree>
  </p:cSld>
  <p:clrMapOvr>
    <a:masterClrMapping/>
  </p:clrMapOvr>
  <p:transition advClick="0" advTm="4000">
    <p:pull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x_f81245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642918"/>
            <a:ext cx="7537499" cy="5653125"/>
          </a:xfrm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x_cac0a0f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6902" y="517887"/>
            <a:ext cx="7275560" cy="5456670"/>
          </a:xfrm>
        </p:spPr>
      </p:pic>
    </p:spTree>
  </p:cSld>
  <p:clrMapOvr>
    <a:masterClrMapping/>
  </p:clrMapOvr>
  <p:transition advClick="0" advTm="4000">
    <p:cover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dRdQ51Xkx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500042"/>
            <a:ext cx="7761337" cy="6143667"/>
          </a:xfrm>
        </p:spPr>
      </p:pic>
    </p:spTree>
  </p:cSld>
  <p:clrMapOvr>
    <a:masterClrMapping/>
  </p:clrMapOvr>
  <p:transition advClick="0" advTm="4000">
    <p:plus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05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6901" y="642918"/>
            <a:ext cx="7275561" cy="5437207"/>
          </a:xfrm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1xmk8KsTD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651" y="444860"/>
            <a:ext cx="7513687" cy="5635266"/>
          </a:xfrm>
        </p:spPr>
      </p:pic>
    </p:spTree>
  </p:cSld>
  <p:clrMapOvr>
    <a:masterClrMapping/>
  </p:clrMapOvr>
  <p:transition advClick="0" advTm="4000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eSXR859YrS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3952" y="571480"/>
            <a:ext cx="4429750" cy="5906333"/>
          </a:xfrm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eu3vmYW10U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141" y="644706"/>
            <a:ext cx="8146387" cy="5435420"/>
          </a:xfrm>
        </p:spPr>
      </p:pic>
    </p:spTree>
  </p:cSld>
  <p:clrMapOvr>
    <a:masterClrMapping/>
  </p:clrMapOvr>
  <p:transition advClick="0" advTm="4000">
    <p:newsfla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48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959" y="785794"/>
            <a:ext cx="7941497" cy="5294331"/>
          </a:xfrm>
        </p:spPr>
      </p:pic>
    </p:spTree>
  </p:cSld>
  <p:clrMapOvr>
    <a:masterClrMapping/>
  </p:clrMapOvr>
  <p:transition advClick="0" advTm="4000">
    <p:diamond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nJUUkuNX7YQ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277" y="642918"/>
            <a:ext cx="8149065" cy="5437207"/>
          </a:xfrm>
        </p:spPr>
      </p:pic>
    </p:spTree>
  </p:cSld>
  <p:clrMapOvr>
    <a:masterClrMapping/>
  </p:clrMapOvr>
  <p:transition advClick="0" advTm="3000">
    <p:plus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k9s60TdF5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08" y="365086"/>
            <a:ext cx="4500594" cy="5715039"/>
          </a:xfrm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fn4IHd-hT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61" y="484880"/>
            <a:ext cx="3857652" cy="5801640"/>
          </a:xfrm>
        </p:spPr>
      </p:pic>
    </p:spTree>
  </p:cSld>
  <p:clrMapOvr>
    <a:masterClrMapping/>
  </p:clrMapOvr>
  <p:transition advClick="0" advTm="3000">
    <p:strips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ojtpNA83K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84" y="666220"/>
            <a:ext cx="4286279" cy="5717401"/>
          </a:xfrm>
        </p:spPr>
      </p:pic>
    </p:spTree>
  </p:cSld>
  <p:clrMapOvr>
    <a:masterClrMapping/>
  </p:clrMapOvr>
  <p:transition advClick="0" advTm="4000">
    <p:wheel spokes="3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XPSmMZvaF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2152" y="855628"/>
            <a:ext cx="6965996" cy="5224497"/>
          </a:xfrm>
        </p:spPr>
      </p:pic>
    </p:spTree>
  </p:cSld>
  <p:clrMapOvr>
    <a:masterClrMapping/>
  </p:clrMapOvr>
  <p:transition advClick="0" advTm="4000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HiPxlY02EQ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051" y="571480"/>
            <a:ext cx="8789979" cy="5715040"/>
          </a:xfrm>
        </p:spPr>
      </p:pic>
    </p:spTree>
  </p:cSld>
  <p:clrMapOvr>
    <a:masterClrMapping/>
  </p:clrMapOvr>
  <p:transition advClick="0" advTm="4000">
    <p:strips dir="l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e7VJ_mZNq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375278"/>
            <a:ext cx="4214842" cy="6332749"/>
          </a:xfrm>
        </p:spPr>
      </p:pic>
    </p:spTree>
  </p:cSld>
  <p:clrMapOvr>
    <a:masterClrMapping/>
  </p:clrMapOvr>
  <p:transition advClick="0" advTm="3000">
    <p:strips dir="l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xqqh3R9cj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500042"/>
            <a:ext cx="7513687" cy="5635266"/>
          </a:xfrm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WmWlB8K53Q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918" y="479192"/>
            <a:ext cx="5143536" cy="5998315"/>
          </a:xfrm>
        </p:spPr>
      </p:pic>
    </p:spTree>
  </p:cSld>
  <p:clrMapOvr>
    <a:masterClrMapping/>
  </p:clrMapOvr>
  <p:transition advClick="0" advTm="3000">
    <p:newsflash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8ixPy8Kb9w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5496" y="372204"/>
            <a:ext cx="6388337" cy="5707922"/>
          </a:xfrm>
        </p:spPr>
      </p:pic>
    </p:spTree>
  </p:cSld>
  <p:clrMapOvr>
    <a:masterClrMapping/>
  </p:clrMapOvr>
  <p:transition advClick="0" advTm="3000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504201216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6901" y="623456"/>
            <a:ext cx="7275561" cy="5456670"/>
          </a:xfrm>
        </p:spPr>
      </p:pic>
    </p:spTree>
  </p:cSld>
  <p:clrMapOvr>
    <a:masterClrMapping/>
  </p:clrMapOvr>
  <p:transition advClick="0" advTm="3000"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06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667523"/>
            <a:ext cx="4357718" cy="5810290"/>
          </a:xfrm>
        </p:spPr>
      </p:pic>
    </p:spTree>
  </p:cSld>
  <p:clrMapOvr>
    <a:masterClrMapping/>
  </p:clrMapOvr>
  <p:transition advClick="0" advTm="3000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Звонок) 0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857232"/>
            <a:ext cx="7512869" cy="5008579"/>
          </a:xfrm>
        </p:spPr>
      </p:pic>
    </p:spTree>
  </p:cSld>
  <p:clrMapOvr>
    <a:masterClrMapping/>
  </p:clrMapOvr>
  <p:transition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000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762774"/>
            <a:ext cx="4214842" cy="5619788"/>
          </a:xfrm>
        </p:spPr>
      </p:pic>
    </p:spTree>
  </p:cSld>
  <p:clrMapOvr>
    <a:masterClrMapping/>
  </p:clrMapOvr>
  <p:transition advClick="0" advTm="3000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bl6kZl2y5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4116" y="1000108"/>
            <a:ext cx="7614098" cy="5080017"/>
          </a:xfrm>
        </p:spPr>
      </p:pic>
    </p:spTree>
  </p:cSld>
  <p:clrMapOvr>
    <a:masterClrMapping/>
  </p:clrMapOvr>
  <p:transition advClick="0" advTm="3000">
    <p:checker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tzVN4iuxe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08" y="269836"/>
            <a:ext cx="4357718" cy="5810290"/>
          </a:xfrm>
        </p:spPr>
      </p:pic>
    </p:spTree>
  </p:cSld>
  <p:clrMapOvr>
    <a:masterClrMapping/>
  </p:clrMapOvr>
  <p:transition advClick="0" advTm="3000"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lUNPYwBJX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777" y="575653"/>
            <a:ext cx="8118189" cy="5406841"/>
          </a:xfrm>
        </p:spPr>
      </p:pic>
    </p:spTree>
  </p:cSld>
  <p:clrMapOvr>
    <a:masterClrMapping/>
  </p:clrMapOvr>
  <p:transition advClick="0" advTm="4000">
    <p:check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06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174584"/>
            <a:ext cx="4429156" cy="5905541"/>
          </a:xfrm>
        </p:spPr>
      </p:pic>
    </p:spTree>
  </p:cSld>
  <p:clrMapOvr>
    <a:masterClrMapping/>
  </p:clrMapOvr>
  <p:transition advClick="0" advTm="3000">
    <p:comb dir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07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1651" y="444860"/>
            <a:ext cx="7513687" cy="5635266"/>
          </a:xfrm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381771"/>
            <a:ext cx="4572032" cy="6096042"/>
          </a:xfrm>
        </p:spPr>
      </p:pic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06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6901" y="642918"/>
            <a:ext cx="7249610" cy="5437207"/>
          </a:xfrm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3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667522"/>
            <a:ext cx="4286280" cy="5715039"/>
          </a:xfrm>
        </p:spPr>
      </p:pic>
    </p:spTree>
  </p:cSld>
  <p:clrMapOvr>
    <a:masterClrMapping/>
  </p:clrMapOvr>
  <p:transition advClick="0" advTm="4000">
    <p:wheel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Звонок) 0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2645" y="785794"/>
            <a:ext cx="7941497" cy="5294331"/>
          </a:xfrm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08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2152" y="587736"/>
            <a:ext cx="7323186" cy="5492390"/>
          </a:xfrm>
        </p:spPr>
      </p:pic>
    </p:spTree>
  </p:cSld>
  <p:clrMapOvr>
    <a:masterClrMapping/>
  </p:clrMapOvr>
  <p:transition advClick="0" advTm="3000">
    <p:strips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eJ409V-p0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08" y="477022"/>
            <a:ext cx="4500594" cy="6000791"/>
          </a:xfrm>
        </p:spPr>
      </p:pic>
    </p:spTree>
  </p:cSld>
  <p:clrMapOvr>
    <a:masterClrMapping/>
  </p:clrMapOvr>
  <p:transition advClick="0" advTm="4000">
    <p:wheel spokes="2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v7nuVETzd_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374578"/>
            <a:ext cx="4143404" cy="6226679"/>
          </a:xfrm>
        </p:spPr>
      </p:pic>
    </p:spTree>
  </p:cSld>
  <p:clrMapOvr>
    <a:masterClrMapping/>
  </p:clrMapOvr>
  <p:transition advClick="0" advTm="3000">
    <p:wheel spokes="3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yfsCj3NQ5T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414" y="857232"/>
            <a:ext cx="7360924" cy="5222893"/>
          </a:xfrm>
        </p:spPr>
      </p:pic>
    </p:spTree>
  </p:cSld>
  <p:clrMapOvr>
    <a:masterClrMapping/>
  </p:clrMapOvr>
  <p:transition advClick="0" advTm="4000">
    <p:strips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05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428604"/>
            <a:ext cx="7894690" cy="5921018"/>
          </a:xfrm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mu7Z2O1ec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60" y="482613"/>
            <a:ext cx="4143404" cy="6225414"/>
          </a:xfrm>
        </p:spPr>
      </p:pic>
    </p:spTree>
  </p:cSld>
  <p:clrMapOvr>
    <a:masterClrMapping/>
  </p:clrMapOvr>
  <p:transition advClick="0" advTm="4000">
    <p:strips dir="l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PYBkGkvnn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651" y="391282"/>
            <a:ext cx="7585125" cy="5688844"/>
          </a:xfrm>
        </p:spPr>
      </p:pic>
    </p:spTree>
  </p:cSld>
  <p:clrMapOvr>
    <a:masterClrMapping/>
  </p:clrMapOvr>
  <p:transition advClick="0" advTm="3000">
    <p:strips dir="l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y_c1f49a5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8514" y="642918"/>
            <a:ext cx="4375187" cy="5835994"/>
          </a:xfrm>
        </p:spPr>
      </p:pic>
    </p:spTree>
  </p:cSld>
  <p:clrMapOvr>
    <a:masterClrMapping/>
  </p:clrMapOvr>
  <p:transition advClick="0" advTm="3000">
    <p:cut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yneu4aTkw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572272"/>
            <a:ext cx="4500594" cy="6000792"/>
          </a:xfrm>
        </p:spPr>
      </p:pic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EDlBNAWuF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794" y="191270"/>
            <a:ext cx="4416642" cy="5888855"/>
          </a:xfrm>
        </p:spPr>
      </p:pic>
    </p:spTree>
  </p:cSld>
  <p:clrMapOvr>
    <a:masterClrMapping/>
  </p:clrMapOvr>
  <p:transition advClick="0" advTm="3000">
    <p:wheel spokes="2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SuxdWkphO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6901" y="569876"/>
            <a:ext cx="7346999" cy="5510249"/>
          </a:xfrm>
        </p:spPr>
      </p:pic>
    </p:spTree>
  </p:cSld>
  <p:clrMapOvr>
    <a:masterClrMapping/>
  </p:clrMapOvr>
  <p:transition advClick="0" advTm="4000">
    <p:strips dir="r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EOc6blmXO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995" y="790712"/>
            <a:ext cx="7937219" cy="5289413"/>
          </a:xfrm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s7kvMJxmVw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346" y="857232"/>
            <a:ext cx="7827860" cy="5222893"/>
          </a:xfrm>
        </p:spPr>
      </p:pic>
    </p:spTree>
  </p:cSld>
  <p:clrMapOvr>
    <a:masterClrMapping/>
  </p:clrMapOvr>
  <p:transition advClick="0" advTm="3000">
    <p:wheel spokes="3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51501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01651" y="525530"/>
            <a:ext cx="7370811" cy="5528109"/>
          </a:xfrm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nZsd3TWMy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2152" y="480578"/>
            <a:ext cx="7466062" cy="5599547"/>
          </a:xfrm>
        </p:spPr>
      </p:pic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19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3952" y="571480"/>
            <a:ext cx="4429750" cy="5906333"/>
          </a:xfrm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UcxVx2GgK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174584"/>
            <a:ext cx="4429156" cy="5905541"/>
          </a:xfrm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515017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6902" y="436234"/>
            <a:ext cx="7489873" cy="5617405"/>
          </a:xfrm>
        </p:spPr>
      </p:pic>
    </p:spTree>
  </p:cSld>
  <p:clrMapOvr>
    <a:masterClrMapping/>
  </p:clrMapOvr>
  <p:transition advClick="0" advTm="3000">
    <p:wipe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RMUjpP_Tu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2653" y="623456"/>
            <a:ext cx="7275561" cy="5456670"/>
          </a:xfrm>
        </p:spPr>
      </p:pic>
    </p:spTree>
  </p:cSld>
  <p:clrMapOvr>
    <a:masterClrMapping/>
  </p:clrMapOvr>
  <p:transition advClick="0" advTm="3000">
    <p:wheel spokes="8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6000" b="1" dirty="0" smtClean="0"/>
          </a:p>
          <a:p>
            <a:pPr algn="ctr">
              <a:buNone/>
            </a:pPr>
            <a:r>
              <a:rPr lang="ru-RU" sz="6000" b="1" dirty="0" smtClean="0">
                <a:solidFill>
                  <a:srgbClr val="FF0000"/>
                </a:solidFill>
              </a:rPr>
              <a:t>До свидания, школа!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042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6901" y="409142"/>
            <a:ext cx="7561313" cy="5670984"/>
          </a:xfrm>
        </p:spPr>
      </p:pic>
    </p:spTree>
  </p:cSld>
  <p:clrMapOvr>
    <a:masterClrMapping/>
  </p:clrMapOvr>
  <p:transition advClick="0" advTm="4000">
    <p:cover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121</TotalTime>
  <Words>13</Words>
  <Application>Microsoft Office PowerPoint</Application>
  <PresentationFormat>Экран (4:3)</PresentationFormat>
  <Paragraphs>4</Paragraphs>
  <Slides>83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84" baseType="lpstr">
      <vt:lpstr>Трек</vt:lpstr>
      <vt:lpstr>Прощай , детство!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13</cp:revision>
  <dcterms:created xsi:type="dcterms:W3CDTF">2014-05-31T07:31:48Z</dcterms:created>
  <dcterms:modified xsi:type="dcterms:W3CDTF">2016-02-04T18:32:10Z</dcterms:modified>
</cp:coreProperties>
</file>