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364" r:id="rId5"/>
    <p:sldId id="365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8" r:id="rId84"/>
    <p:sldId id="339" r:id="rId85"/>
    <p:sldId id="340" r:id="rId86"/>
    <p:sldId id="341" r:id="rId87"/>
    <p:sldId id="366" r:id="rId88"/>
    <p:sldId id="367" r:id="rId89"/>
    <p:sldId id="368" r:id="rId90"/>
    <p:sldId id="370" r:id="rId91"/>
    <p:sldId id="371" r:id="rId92"/>
    <p:sldId id="369" r:id="rId93"/>
    <p:sldId id="342" r:id="rId94"/>
    <p:sldId id="343" r:id="rId95"/>
    <p:sldId id="344" r:id="rId96"/>
    <p:sldId id="345" r:id="rId97"/>
    <p:sldId id="346" r:id="rId98"/>
    <p:sldId id="348" r:id="rId99"/>
    <p:sldId id="372" r:id="rId100"/>
    <p:sldId id="373" r:id="rId101"/>
    <p:sldId id="374" r:id="rId102"/>
    <p:sldId id="375" r:id="rId103"/>
    <p:sldId id="377" r:id="rId104"/>
    <p:sldId id="378" r:id="rId105"/>
    <p:sldId id="379" r:id="rId106"/>
    <p:sldId id="380" r:id="rId107"/>
    <p:sldId id="376" r:id="rId108"/>
    <p:sldId id="349" r:id="rId109"/>
    <p:sldId id="381" r:id="rId110"/>
    <p:sldId id="382" r:id="rId111"/>
    <p:sldId id="383" r:id="rId112"/>
    <p:sldId id="350" r:id="rId113"/>
    <p:sldId id="351" r:id="rId114"/>
    <p:sldId id="353" r:id="rId115"/>
    <p:sldId id="354" r:id="rId116"/>
    <p:sldId id="355" r:id="rId117"/>
    <p:sldId id="357" r:id="rId118"/>
    <p:sldId id="358" r:id="rId119"/>
    <p:sldId id="359" r:id="rId120"/>
    <p:sldId id="360" r:id="rId121"/>
    <p:sldId id="361" r:id="rId122"/>
    <p:sldId id="384" r:id="rId123"/>
    <p:sldId id="386" r:id="rId124"/>
    <p:sldId id="387" r:id="rId125"/>
    <p:sldId id="388" r:id="rId126"/>
    <p:sldId id="389" r:id="rId127"/>
    <p:sldId id="385" r:id="rId128"/>
    <p:sldId id="352" r:id="rId129"/>
    <p:sldId id="362" r:id="rId130"/>
    <p:sldId id="363" r:id="rId1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EB42-DA5D-4E9C-B59D-92D23D8130AF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ACE3FCB-2717-479F-A0D4-71A326869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EB42-DA5D-4E9C-B59D-92D23D8130AF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3FCB-2717-479F-A0D4-71A326869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EB42-DA5D-4E9C-B59D-92D23D8130AF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3FCB-2717-479F-A0D4-71A326869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EB42-DA5D-4E9C-B59D-92D23D8130AF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4ACE3FCB-2717-479F-A0D4-71A326869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EB42-DA5D-4E9C-B59D-92D23D8130AF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3FCB-2717-479F-A0D4-71A3268694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EB42-DA5D-4E9C-B59D-92D23D8130AF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3FCB-2717-479F-A0D4-71A326869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EB42-DA5D-4E9C-B59D-92D23D8130AF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4ACE3FCB-2717-479F-A0D4-71A3268694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EB42-DA5D-4E9C-B59D-92D23D8130AF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3FCB-2717-479F-A0D4-71A326869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EB42-DA5D-4E9C-B59D-92D23D8130AF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3FCB-2717-479F-A0D4-71A326869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EB42-DA5D-4E9C-B59D-92D23D8130AF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3FCB-2717-479F-A0D4-71A32686946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0EB42-DA5D-4E9C-B59D-92D23D8130AF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CE3FCB-2717-479F-A0D4-71A3268694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AA0EB42-DA5D-4E9C-B59D-92D23D8130AF}" type="datetimeFigureOut">
              <a:rPr lang="ru-RU" smtClean="0"/>
              <a:pPr/>
              <a:t>04.02.2016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4ACE3FCB-2717-479F-A0D4-71A32686946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Какими мы были!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Детство, не уходи!</a:t>
            </a:r>
          </a:p>
          <a:p>
            <a:endParaRPr lang="ru-RU" dirty="0"/>
          </a:p>
        </p:txBody>
      </p:sp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1714488"/>
            <a:ext cx="2857520" cy="65248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170" name="Picture 2" descr="C:\Documents and Settings\Admin\Рабочий стол\aфото выпускной\презентация\5KJ5qOrod7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714356"/>
            <a:ext cx="7786742" cy="57864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over dir="ld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428868"/>
            <a:ext cx="2643206" cy="50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42" name="Picture 2" descr="G:\Выпускной.фото) Катя\Изображение 001 (5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8262968" cy="550864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newsflash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643182"/>
            <a:ext cx="2214578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1266" name="Picture 2" descr="G:\Выпускной.фото) Катя\x_767a155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535762"/>
            <a:ext cx="7610488" cy="570786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857496"/>
            <a:ext cx="2286016" cy="2238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2290" name="Picture 2" descr="G:\Выпускной.фото) Катя\Лёшины фото\ByRAJiq_r2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8598" y="642918"/>
            <a:ext cx="8726511" cy="57404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zoom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3071810"/>
            <a:ext cx="2500330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4338" name="Picture 2" descr="G:\Выпускной.фото) Катя\Лёшины фото\IMG_0002_NEW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48684" y="928670"/>
            <a:ext cx="7456904" cy="52484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000240"/>
            <a:ext cx="2143140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5362" name="Picture 2" descr="G:\Выпускной.фото) Катя\IMG_67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388" y="357166"/>
            <a:ext cx="8610612" cy="57404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2643182"/>
            <a:ext cx="2786082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6386" name="Picture 2" descr="G:\Выпускной.фото) Катя\Изображение 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642918"/>
            <a:ext cx="8610612" cy="57404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500306"/>
            <a:ext cx="2428892" cy="65248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 descr="G:\Выпускной.фото) Катя\Изображение 0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8328476" cy="555231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285992"/>
            <a:ext cx="3429024" cy="295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3314" name="Picture 2" descr="G:\Выпускной.фото) Катя\Лёшины фото\Леша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642918"/>
            <a:ext cx="7749128" cy="581184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strips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3143248"/>
            <a:ext cx="1857388" cy="1524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6258" name="Picture 2" descr="C:\Documents and Settings\Admin\Рабочий стол\aфото выпускной\DSC_01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14356"/>
            <a:ext cx="8289141" cy="55260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571744"/>
            <a:ext cx="3071834" cy="50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8434" name="Picture 2" descr="G:\Выпускной.фото) Катя\Изображение 2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8289141" cy="55260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2500306"/>
            <a:ext cx="2571768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194" name="Picture 2" descr="C:\Documents and Settings\Admin\Рабочий стол\aфото выпускной\презентация\45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920" y="642918"/>
            <a:ext cx="8772826" cy="58419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blinds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2143116"/>
            <a:ext cx="1857388" cy="50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9458" name="Picture 2" descr="G:\Выпускной.фото) Катя\IMG_20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785794"/>
            <a:ext cx="3803126" cy="570468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2643182"/>
            <a:ext cx="2428892" cy="1524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482" name="Picture 2" descr="G:\Выпускной.фото) Катя\IMG_74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40" y="928670"/>
            <a:ext cx="8396298" cy="55975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over dir="ru"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5918" y="2214554"/>
            <a:ext cx="5276856" cy="7239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7282" name="Picture 2" descr="C:\Documents and Settings\Admin\Рабочий стол\aфото выпускной\1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745" y="714356"/>
            <a:ext cx="7862707" cy="58832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strips dir="ld"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428868"/>
            <a:ext cx="2786082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8306" name="Picture 2" descr="C:\Documents and Settings\Admin\Рабочий стол\aфото выпускной\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85728"/>
            <a:ext cx="4601005" cy="6149007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wipe dir="d"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2357430"/>
            <a:ext cx="2143140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9330" name="Picture 2" descr="G:\DCIM\103SSCAM\SL3700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7272875" cy="54546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2571744"/>
            <a:ext cx="3571900" cy="295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0354" name="Picture 2" descr="G:\DCIM\103SSCAM\SL3700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849" y="857232"/>
            <a:ext cx="7558627" cy="566897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928934"/>
            <a:ext cx="2286016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1378" name="Picture 2" descr="G:\DCIM\103SSCAM\SL370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7558627" cy="566897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2428868"/>
            <a:ext cx="1785950" cy="3381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3427" name="Picture 3" descr="C:\Documents and Settings\Admin\Рабочий стол\aфото выпускной\день учтиеля2011\IMG_072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8407188" cy="55975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857496"/>
            <a:ext cx="2143140" cy="1524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4450" name="Picture 2" descr="C:\Documents and Settings\Admin\Рабочий стол\aфото выпускной\день учтиеля2011\IMG_07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14290"/>
            <a:ext cx="4299284" cy="645728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500306"/>
            <a:ext cx="2571768" cy="2238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5475" name="Picture 3" descr="C:\Documents and Settings\Admin\Рабочий стол\aфото выпускной\день учтиеля2011\IMG_07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898" y="857232"/>
            <a:ext cx="8299892" cy="55260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571480"/>
            <a:ext cx="2357454" cy="7239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9218" name="Picture 2" descr="C:\Documents and Settings\Admin\Рабочий стол\aфото выпускной\презентация\AHPNdc1T73U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14546" y="197057"/>
            <a:ext cx="4357718" cy="64325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heel spokes="1"/>
  </p:transition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2857496"/>
            <a:ext cx="2857520" cy="295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6498" name="Picture 2" descr="C:\Documents and Settings\Admin\Рабочий стол\aфото выпускной\23 февраля 2009\P2230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0797" y="928670"/>
            <a:ext cx="7385341" cy="55260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643182"/>
            <a:ext cx="3000396" cy="295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7522" name="Picture 2" descr="C:\Documents and Settings\Admin\Рабочий стол\aфото выпускной\23 февраля 2009\P2230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14356"/>
            <a:ext cx="7576288" cy="566897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/>
  </p:transition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2714620"/>
            <a:ext cx="2357454" cy="295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7" name="Picture 3" descr="G:\11-Б фото\1\DSC_403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42852"/>
            <a:ext cx="4226082" cy="635106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1714488"/>
            <a:ext cx="2571768" cy="4381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 descr="G:\11-Б фото\2\DSC_22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785794"/>
            <a:ext cx="7956452" cy="529433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2643182"/>
            <a:ext cx="2714644" cy="4381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 descr="G:\11-Б фото\2\DSC_23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7056" y="928670"/>
            <a:ext cx="8411688" cy="55975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1857364"/>
            <a:ext cx="2714644" cy="50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2" name="Picture 2" descr="G:\11-Б фото\2\DSC_23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49" y="1071546"/>
            <a:ext cx="7729832" cy="514353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1736" y="2214554"/>
            <a:ext cx="3071834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146" name="Picture 2" descr="G:\11-Б фото\2\DSC_19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857232"/>
            <a:ext cx="8304751" cy="55260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500306"/>
            <a:ext cx="3071834" cy="2238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G:\11-Б фото\1\DSC_40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00108"/>
            <a:ext cx="8197392" cy="54546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786058"/>
            <a:ext cx="2214578" cy="8097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5234" name="Picture 2" descr="C:\Documents and Settings\Admin\Рабочий стол\aфото выпускной\IMG_12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32" y="285728"/>
            <a:ext cx="4185585" cy="628652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dissolve/>
  </p:transition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2643182"/>
            <a:ext cx="1928826" cy="33813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8546" name="Picture 2" descr="C:\Documents and Settings\Admin\Рабочий стол\aфото выпускной\масленица 2009 7 класс\Изображение 1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1" y="785794"/>
            <a:ext cx="7463376" cy="55975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2214554"/>
            <a:ext cx="2071702" cy="5810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42" name="Picture 2" descr="C:\Documents and Settings\Admin\Рабочий стол\aфото выпускной\презентация\CIMG00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149" y="714356"/>
            <a:ext cx="7418437" cy="556382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strips dir="ld"/>
  </p:transition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Прощай, детство!</a:t>
            </a:r>
            <a:endParaRPr lang="ru-RU" dirty="0"/>
          </a:p>
        </p:txBody>
      </p:sp>
    </p:spTree>
  </p:cSld>
  <p:clrMapOvr>
    <a:masterClrMapping/>
  </p:clrMapOvr>
  <p:transition advTm="5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2000240"/>
            <a:ext cx="2214578" cy="50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1266" name="Picture 2" descr="C:\Documents and Settings\Admin\Рабочий стол\aфото выпускной\презентация\dwmGuB2Vm-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3402" y="571480"/>
            <a:ext cx="7461935" cy="592935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2500306"/>
            <a:ext cx="2286016" cy="7239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C:\Documents and Settings\Admin\Рабочий стол\aфото выпускной\презентация\ek5iertuQw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500042"/>
            <a:ext cx="7739273" cy="580205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strips dir="r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9058" y="3286124"/>
            <a:ext cx="1428760" cy="50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3314" name="Picture 2" descr="C:\Documents and Settings\Admin\Рабочий стол\aфото выпускной\презентация\EybVQS1NjH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14290"/>
            <a:ext cx="4336923" cy="632622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2357430"/>
            <a:ext cx="1928826" cy="5810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4338" name="Picture 2" descr="C:\Documents and Settings\Admin\Рабочий стол\aфото выпускной\презентация\frBqE8wX9Qw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84232"/>
            <a:ext cx="3857652" cy="644189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hee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357430"/>
            <a:ext cx="2500330" cy="5810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5362" name="Picture 2" descr="C:\Documents and Settings\Admin\Рабочий стол\aфото выпускной\презентация\IMG_0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418673"/>
            <a:ext cx="4143404" cy="614692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omb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2786058"/>
            <a:ext cx="2214578" cy="4381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6386" name="Picture 2" descr="C:\Documents and Settings\Admin\Рабочий стол\aфото выпускной\презентация\IMG_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53" y="928670"/>
            <a:ext cx="8110905" cy="540727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71538" y="571480"/>
            <a:ext cx="7000924" cy="72392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027" name="Picture 3" descr="C:\Documents and Settings\Admin\Рабочий стол\aфото выпускной\Фото00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571472" y="500042"/>
            <a:ext cx="8085191" cy="583171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2714620"/>
            <a:ext cx="1928826" cy="50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7410" name="Picture 2" descr="C:\Documents and Settings\Admin\Рабочий стол\aфото выпускной\презентация\IMG_0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428604"/>
            <a:ext cx="5230764" cy="598981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3071810"/>
            <a:ext cx="2071702" cy="65248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8434" name="Picture 2" descr="C:\Documents and Settings\Admin\Рабочий стол\aфото выпускной\презентация\IMG_078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651" y="284124"/>
            <a:ext cx="7728001" cy="579600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4744" y="2928934"/>
            <a:ext cx="2214578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9458" name="Picture 2" descr="C:\Documents and Settings\Admin\Рабочий стол\aфото выпускной\презентация\IMG_08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642918"/>
            <a:ext cx="7440111" cy="558008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lus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428868"/>
            <a:ext cx="2500330" cy="4381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482" name="Picture 2" descr="C:\Documents and Settings\Admin\Рабочий стол\aфото выпускной\презентация\IMG_09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642918"/>
            <a:ext cx="7535361" cy="565152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357430"/>
            <a:ext cx="2214578" cy="4381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1506" name="Picture 2" descr="C:\Documents and Settings\Admin\Рабочий стол\aфото выпускной\презентация\IMG_1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571480"/>
            <a:ext cx="7154359" cy="536576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heel spokes="2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57422" y="2428868"/>
            <a:ext cx="3643338" cy="50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2530" name="Picture 2" descr="C:\Documents and Settings\Admin\Рабочий стол\aфото выпускной\презентация\IMG_19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599" y="857232"/>
            <a:ext cx="7368125" cy="55260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2571744"/>
            <a:ext cx="2500330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3554" name="Picture 2" descr="C:\Documents and Settings\Admin\Рабочий стол\aфото выпускной\презентация\IMG_2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857232"/>
            <a:ext cx="7463376" cy="55975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3071810"/>
            <a:ext cx="2286016" cy="2238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4578" name="Picture 2" descr="C:\Documents and Settings\Admin\Рабочий стол\aфото выпускной\презентация\IMG_2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714356"/>
            <a:ext cx="7749128" cy="581184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sh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428868"/>
            <a:ext cx="2500330" cy="5810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5602" name="Picture 2" descr="C:\Documents and Settings\Admin\Рабочий стол\aфото выпускной\презентация\J15z1wzBv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6076" y="500042"/>
            <a:ext cx="4395124" cy="587313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500306"/>
            <a:ext cx="2357454" cy="5810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6626" name="Picture 2" descr="C:\Documents and Settings\Admin\Рабочий стол\aфото выпускной\презентация\lKziEkb2aC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0" y="285728"/>
            <a:ext cx="4083270" cy="613631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928670"/>
            <a:ext cx="6500858" cy="838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 descr="C:\Documents and Settings\Admin\Рабочий стол\aфото выпускной\Изображение 8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8001056" cy="585791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2786058"/>
            <a:ext cx="1357322" cy="8097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8674" name="Picture 2" descr="C:\Documents and Settings\Admin\Рабочий стол\aфото выпускной\презентация\rflXeoPWi9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8566" y="714356"/>
            <a:ext cx="8002489" cy="528641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2857496"/>
            <a:ext cx="1857388" cy="295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9698" name="Picture 2" descr="C:\Documents and Settings\Admin\Рабочий стол\aфото выпускной\презентация\RuxBcSxSFh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14547" y="570931"/>
            <a:ext cx="4130188" cy="55091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strips dir="l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2857496"/>
            <a:ext cx="2928958" cy="4381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22" name="Picture 2" descr="C:\Documents and Settings\Admin\Рабочий стол\aфото выпускной\презентация\UQFYWWTK0S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500042"/>
            <a:ext cx="7222260" cy="595477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strips dir="l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571744"/>
            <a:ext cx="2500330" cy="4381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1746" name="Picture 2" descr="C:\Documents and Settings\Admin\Рабочий стол\aфото выпускной\презентация\v5fv6XjZGc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2910" y="411342"/>
            <a:ext cx="7965936" cy="59719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3143248"/>
            <a:ext cx="1928826" cy="50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2770" name="Picture 2" descr="C:\Documents and Settings\Admin\Рабочий стол\aфото выпускной\презентация\wb_58G8t2b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90535" y="500042"/>
            <a:ext cx="7844379" cy="588328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2786058"/>
            <a:ext cx="1857388" cy="5810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3794" name="Picture 2" descr="C:\Documents and Settings\Admin\Рабочий стол\aфото выпускной\презентация\x2QYdmkI4n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571480"/>
            <a:ext cx="4305611" cy="577065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357430"/>
            <a:ext cx="2286016" cy="4381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4818" name="Picture 2" descr="C:\Documents and Settings\Admin\Рабочий стол\aфото выпускной\презентация\y_6d07d7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85728"/>
            <a:ext cx="4750391" cy="633647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2857496"/>
            <a:ext cx="1857388" cy="4381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5842" name="Picture 2" descr="C:\Documents and Settings\Admin\Рабочий стол\aфото выпускной\презентация\y_239f5b7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37491" y="642918"/>
            <a:ext cx="7657041" cy="57404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2285992"/>
            <a:ext cx="2714644" cy="65248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6866" name="Picture 2" descr="C:\Documents and Settings\Admin\Рабочий стол\aфото выпускной\презентация\y_823cfdc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14348" y="554130"/>
            <a:ext cx="7680184" cy="575775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hecke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071678"/>
            <a:ext cx="2571768" cy="5810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7890" name="Picture 2" descr="C:\Documents and Settings\Admin\Рабочий стол\aфото выпускной\презентация\Фото056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642918"/>
            <a:ext cx="7749128" cy="581184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786058"/>
            <a:ext cx="3357586" cy="295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1026" name="Picture 2" descr="G:\Выпускной.фото) Катя\Изображение 1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642918"/>
            <a:ext cx="8396298" cy="55975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428868"/>
            <a:ext cx="2928958" cy="50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8914" name="Picture 2" descr="C:\Documents and Settings\Admin\Рабочий стол\aфото выпускной\фото на выпускной 11-А\Фотки Школа\DSC0053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642918"/>
            <a:ext cx="7749128" cy="581184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2786058"/>
            <a:ext cx="1857388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9938" name="Picture 2" descr="C:\Documents and Settings\Admin\Рабочий стол\aфото выпускной\фото на выпускной 11-А\Фотки Школа\DSC0378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81037" y="642918"/>
            <a:ext cx="7653877" cy="57404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43306" y="2428868"/>
            <a:ext cx="2214578" cy="4381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63" name="Picture 3" descr="C:\Documents and Settings\Admin\Рабочий стол\aфото выпускной\фото на выпускной 11-А\Фотки Школа\DSCF35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8"/>
            <a:ext cx="7749128" cy="581184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newsflash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2357430"/>
            <a:ext cx="2071702" cy="4381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1986" name="Picture 2" descr="C:\Documents and Settings\Admin\Рабочий стол\aфото выпускной\фото на выпускной 11-А\Фотки Школа\DSCF36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285" y="500042"/>
            <a:ext cx="7939629" cy="595472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over dir="l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2285992"/>
            <a:ext cx="2500330" cy="295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3010" name="Picture 2" descr="C:\Documents and Settings\Admin\Рабочий стол\aфото выпускной\фото на выпускной 11-А\Фотки Школа\DSCF36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14356"/>
            <a:ext cx="7749128" cy="581184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amond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2143116"/>
            <a:ext cx="2500330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4034" name="Picture 2" descr="C:\Documents and Settings\Admin\Рабочий стол\aфото выпускной\фото на выпускной 11-А\Фотки Школа\DSCF37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76909" y="714356"/>
            <a:ext cx="7739575" cy="580468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zoom dir="in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2857496"/>
            <a:ext cx="2643206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5058" name="Picture 2" descr="C:\Documents and Settings\Admin\Рабочий стол\aфото выпускной\фото на выпускной 11-А\Фотки Школа\IMG_73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000108"/>
            <a:ext cx="8289141" cy="55260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lu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285992"/>
            <a:ext cx="2857520" cy="50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6082" name="Picture 2" descr="C:\Documents and Settings\Admin\Рабочий стол\aфото выпускной\фото на выпускной 11-А\Фотки Школа\x_b7e8a64f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85984" y="214290"/>
            <a:ext cx="4350147" cy="613899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newsflash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2500306"/>
            <a:ext cx="2500330" cy="50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7106" name="Picture 2" descr="C:\Documents and Settings\Admin\Рабочий стол\aфото выпускной\фото на выпускной 11-А\Фотки Школа\Фото01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356"/>
            <a:ext cx="7749128" cy="581184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blinds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2357430"/>
            <a:ext cx="2571768" cy="4381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8130" name="Picture 2" descr="C:\Documents and Settings\Admin\Рабочий стол\aфото выпускной\фото на выпускной 11-А\Фотки Школа\ZUtl1G5Dy4g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0034" y="714356"/>
            <a:ext cx="8292380" cy="55260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2285992"/>
            <a:ext cx="3429024" cy="4381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0" name="Picture 2" descr="G:\Выпускной.фото) Катя\Изображение 3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28670"/>
            <a:ext cx="8289141" cy="55260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928934"/>
            <a:ext cx="2571768" cy="2238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9154" name="Picture 2" descr="C:\Documents and Settings\Admin\Рабочий стол\aфото выпускной\фото на выпускной 11-А\Фотки Школа\y_405557b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1472" y="642918"/>
            <a:ext cx="8181984" cy="54546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split orient="vert" dir="in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3000372"/>
            <a:ext cx="2643206" cy="5810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0178" name="Picture 2" descr="C:\Documents and Settings\Admin\Рабочий стол\aфото выпускной\фото на выпускной 11-А\Фотки Школа\IMG_9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714356"/>
            <a:ext cx="7749128" cy="581184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2428868"/>
            <a:ext cx="2786082" cy="295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02" name="Picture 2" descr="C:\Documents and Settings\Admin\Рабочий стол\aфото выпускной\фото на выпускной 11-А\Фотки Школа\IMG_81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8181984" cy="54546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blinds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357430"/>
            <a:ext cx="2643206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2226" name="Picture 2" descr="C:\Documents and Settings\Admin\Рабочий стол\aфото выпускной\фото на выпускной 11-А\Фотки Школа\DSCF36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725" y="785794"/>
            <a:ext cx="7558627" cy="566897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500306"/>
            <a:ext cx="2357454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3250" name="Picture 2" descr="C:\Documents and Settings\Admin\Рабочий стол\aфото выпускной\фото на выпускной 11-А\Фотки Школа\Novaya_papka_2\5-6 KTYF 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285728"/>
            <a:ext cx="4743881" cy="633995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2786058"/>
            <a:ext cx="2500330" cy="2238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4274" name="Picture 2" descr="C:\Documents and Settings\Admin\Рабочий стол\aфото выпускной\фото на выпускной 11-А\Фотки Школа\Novaya_papka_2\img00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656278"/>
            <a:ext cx="7161445" cy="579848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6000">
    <p:dissolv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285992"/>
            <a:ext cx="2214578" cy="2238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5298" name="Picture 2" descr="C:\Documents and Settings\Admin\Рабочий стол\aфото выпускной\фото на выпускной 11-А\Фотки Школа\Novaya_papka_2\IMG_74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57166"/>
            <a:ext cx="4160316" cy="624047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ut thruBlk="1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2857496"/>
            <a:ext cx="2000264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6322" name="Picture 2" descr="C:\Documents and Settings\Admin\Рабочий стол\aфото выпускной\фото на выпускной 11-А\Фотки Школа\Novaya_papka_2\IMG_774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71480"/>
            <a:ext cx="8396298" cy="55975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ircl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2786058"/>
            <a:ext cx="2857520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7346" name="Picture 2" descr="C:\Documents and Settings\Admin\Рабочий стол\aфото выпускной\фото на выпускной 11-А\Фотки Школа\Novaya_papka_2\P10100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17901"/>
            <a:ext cx="7820566" cy="58654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heel spokes="1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2857496"/>
            <a:ext cx="1857388" cy="2238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8370" name="Picture 2" descr="C:\Documents and Settings\Admin\Рабочий стол\aфото выпускной\фото на выпускной 11-А\Фотки Школа\Novaya_papka_2\P10100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1037" y="785794"/>
            <a:ext cx="7653877" cy="57404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1428736"/>
            <a:ext cx="5715040" cy="8382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5" name="Picture 3" descr="C:\Documents and Settings\Admin\Рабочий стол\aфото выпускной\P927019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56"/>
            <a:ext cx="7786742" cy="55007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zoom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2500306"/>
            <a:ext cx="2071702" cy="5810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9394" name="Picture 2" descr="C:\Documents and Settings\Admin\Рабочий стол\aфото выпускной\фото на выпускной 11-А\Фотки Школа\Novaya_papka_2\P101009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857232"/>
            <a:ext cx="7463376" cy="55975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r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2428868"/>
            <a:ext cx="2500330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0418" name="Picture 2" descr="C:\Documents and Settings\Admin\Рабочий стол\aфото выпускной\фото на выпускной 11-А\Фотки Школа\Novaya_papka_2\P101008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475" y="714356"/>
            <a:ext cx="7653877" cy="574040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7290" y="785794"/>
            <a:ext cx="5919798" cy="5810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1442" name="Picture 2" descr="C:\Documents and Settings\Admin\Рабочий стол\aфото выпускной\фото на выпускной 11-А\Фотки Школа\Novaya_papka_2\IMG_77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714356"/>
            <a:ext cx="8717769" cy="581184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ircl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488" y="2285992"/>
            <a:ext cx="3214710" cy="50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2466" name="Picture 2" descr="C:\Documents and Settings\Admin\Рабочий стол\aфото выпускной\фото на выпускной 11-А\Фотки Школа\Novaya_papka_2\img00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604475"/>
            <a:ext cx="5601536" cy="577885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heel spokes="1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2714620"/>
            <a:ext cx="2857520" cy="295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3490" name="Picture 2" descr="C:\Documents and Settings\Admin\Рабочий стол\aфото выпускной\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6483" y="857232"/>
            <a:ext cx="7385341" cy="55260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ru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285992"/>
            <a:ext cx="2571768" cy="1524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4514" name="Picture 2" descr="C:\Documents and Settings\Admin\Рабочий стол\aфото выпускной\12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428604"/>
            <a:ext cx="4529567" cy="605353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868" y="2071678"/>
            <a:ext cx="2071702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5538" name="Picture 2" descr="C:\Documents and Settings\Admin\Рабочий стол\aфото выпускной\2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428604"/>
            <a:ext cx="4601005" cy="614900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newsflash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2285992"/>
            <a:ext cx="3214710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6562" name="Picture 2" descr="C:\Documents and Settings\Admin\Рабочий стол\aфото выпускной\DSC_02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42918"/>
            <a:ext cx="8074827" cy="538321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0298" y="2857496"/>
            <a:ext cx="4143404" cy="2238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7586" name="Picture 2" descr="C:\Documents and Settings\Admin\Рабочий стол\aфото выпускной\DSC_02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8396298" cy="55975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hecker dir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214554"/>
            <a:ext cx="4286280" cy="5810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8611" name="Picture 3" descr="C:\Documents and Settings\Admin\Рабочий стол\aфото выпускной\IMG_1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71480"/>
            <a:ext cx="8192596" cy="54546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Admin\Рабочий стол\aфото выпускной\рамазан\Sca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857232"/>
            <a:ext cx="7429552" cy="521497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randomBar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6116" y="1928802"/>
            <a:ext cx="2643206" cy="5810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9634" name="Picture 2" descr="C:\Documents and Settings\Admin\Рабочий стол\aфото выпускной\IMG_12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357166"/>
            <a:ext cx="4084970" cy="613540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2214554"/>
            <a:ext cx="2571768" cy="2238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0658" name="Picture 2" descr="C:\Documents and Settings\Admin\Рабочий стол\aфото выпускной\IMG_129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57166"/>
            <a:ext cx="4156408" cy="624269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 dir="d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1857364"/>
            <a:ext cx="2786082" cy="50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682" name="Picture 2" descr="C:\Documents and Settings\Admin\Рабочий стол\aфото выпускной\IMG_13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85728"/>
            <a:ext cx="4299284" cy="645728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3357554" y="2581284"/>
            <a:ext cx="3286148" cy="34765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2706" name="Picture 2" descr="C:\Documents and Settings\Admin\Рабочий стол\aфото выпускной\IMG_15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14356"/>
            <a:ext cx="7368125" cy="552609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over dir="d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2357430"/>
            <a:ext cx="2143140" cy="4381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3730" name="Picture 2" descr="C:\Documents and Settings\Admin\Рабочий стол\aфото выпускной\P92701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857232"/>
            <a:ext cx="7392745" cy="554455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plus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1802" y="2500306"/>
            <a:ext cx="2786082" cy="295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4754" name="Picture 2" descr="C:\Documents and Settings\Admin\Рабочий стол\aфото выпускной\P92701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56"/>
            <a:ext cx="7678497" cy="575887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blinds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4810" y="2643182"/>
            <a:ext cx="1714512" cy="15241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5778" name="Picture 2" descr="C:\Documents and Settings\Admin\Рабочий стол\aфото выпускной\P927018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476" y="857232"/>
            <a:ext cx="7297494" cy="547312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hecker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57554" y="2428868"/>
            <a:ext cx="2428892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6802" name="Picture 2" descr="C:\Documents and Settings\Admin\Рабочий стол\aфото выпускной\P927019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7678497" cy="575887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heel spokes="1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1714488"/>
            <a:ext cx="2500330" cy="4381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7826" name="Picture 2" descr="C:\Documents and Settings\Admin\Рабочий стол\aфото выпускной\P92702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857232"/>
            <a:ext cx="7392745" cy="554455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5000">
    <p:strips dir="rd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2500306"/>
            <a:ext cx="2428892" cy="2238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8850" name="Picture 2" descr="C:\Documents and Settings\Admin\Рабочий стол\aфото выпускной\P92702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8162" y="785794"/>
            <a:ext cx="7583246" cy="568743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ull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Admin\Рабочий стол\aфото выпускной\рамазан\Scan00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285728"/>
            <a:ext cx="4500594" cy="628654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2714620"/>
            <a:ext cx="2214578" cy="295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9874" name="Picture 2" descr="C:\Documents and Settings\Admin\Рабочий стол\aфото выпускной\Изображение 37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503455" cy="566897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over dir="ru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0430" y="2786058"/>
            <a:ext cx="2571768" cy="295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0898" name="Picture 2" descr="C:\Documents and Settings\Admin\Рабочий стол\aфото выпускной\Изображение 3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428604"/>
            <a:ext cx="8610612" cy="5740408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split dir="in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64" y="2643182"/>
            <a:ext cx="2571768" cy="295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1922" name="Picture 2" descr="C:\Documents and Settings\Admin\Рабочий стол\aфото выпускной\Изображение 5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412" y="642918"/>
            <a:ext cx="7576288" cy="5668970"/>
          </a:xfrm>
          <a:prstGeom prst="rect">
            <a:avLst/>
          </a:prstGeom>
          <a:noFill/>
        </p:spPr>
      </p:pic>
    </p:spTree>
  </p:cSld>
  <p:clrMapOvr>
    <a:masterClrMapping/>
  </p:clrMapOvr>
  <p:transition advTm="0">
    <p:newsflash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2500306"/>
            <a:ext cx="2214578" cy="2238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3970" name="Picture 2" descr="C:\Documents and Settings\Admin\Рабочий стол\aфото выпускной\Изображение 52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42852"/>
            <a:ext cx="4303192" cy="6454788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ircl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2143116"/>
            <a:ext cx="1428760" cy="50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4994" name="Picture 2" descr="C:\Documents and Settings\Admin\Рабочий стол\aфото выпускной\Изображение 4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64" y="714356"/>
            <a:ext cx="8396298" cy="55975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newsflash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48" y="2786058"/>
            <a:ext cx="1428760" cy="2238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6018" name="Picture 2" descr="C:\Documents and Settings\Admin\Рабочий стол\aфото выпускной\Изображение 3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40" y="857232"/>
            <a:ext cx="8396298" cy="559753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edg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2786058"/>
            <a:ext cx="2357454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7042" name="Picture 2" descr="C:\Documents and Settings\Admin\Рабочий стол\aфото выпускной\PICT14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7749128" cy="581184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dissolv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2214554"/>
            <a:ext cx="2571768" cy="50960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3074" name="Picture 2" descr="G:\Выпускной.фото) Катя\Изображение 0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490" y="928670"/>
            <a:ext cx="8185600" cy="545706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1857364"/>
            <a:ext cx="2857520" cy="295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098" name="Picture 2" descr="G:\Выпускной.фото) Катя\XiMpw7B_WNo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500298" y="500042"/>
            <a:ext cx="3858542" cy="5798591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8992" y="2428868"/>
            <a:ext cx="2214578" cy="295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122" name="Picture 2" descr="E:\Мои рисунки\карпаты\SL3765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500042"/>
            <a:ext cx="7466062" cy="559954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357554" y="2357430"/>
            <a:ext cx="2286016" cy="295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147" name="Picture 3" descr="C:\Documents and Settings\Admin\Рабочий стол\aфото выпускной\рамазан\TQEpzZd7GEM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28794" y="285727"/>
            <a:ext cx="4643470" cy="631221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over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1928802"/>
            <a:ext cx="3071834" cy="58104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170" name="Picture 2" descr="E:\Мои рисунки\карпаты\SL3763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642918"/>
            <a:ext cx="7749128" cy="581184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43240" y="2071678"/>
            <a:ext cx="2714644" cy="4381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194" name="Picture 2" descr="E:\Мои рисунки\карпаты\SL3763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2153" y="1000108"/>
            <a:ext cx="7394623" cy="554596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2285992"/>
            <a:ext cx="3571900" cy="4381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6146" name="Picture 2" descr="E:\Мои рисунки\карпаты\SL3765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7466062" cy="559954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wheel spokes="3"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2643182"/>
            <a:ext cx="2143140" cy="295292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8066" name="Picture 2" descr="C:\Documents and Settings\Admin\Рабочий стол\aфото выпускной\P92702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24" y="642918"/>
            <a:ext cx="7868998" cy="590174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ut thruBlk="1"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3372" y="2643182"/>
            <a:ext cx="1571636" cy="43816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89090" name="Picture 2" descr="C:\Documents and Settings\Admin\Рабочий стол\aфото выпускной\P927016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714356"/>
            <a:ext cx="7678497" cy="5758873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fad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4678" y="2500306"/>
            <a:ext cx="2214578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0114" name="Picture 2" descr="C:\Documents and Settings\Admin\Рабочий стол\aфото выпускной\P32705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589340"/>
            <a:ext cx="7749935" cy="581245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plus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2500306"/>
            <a:ext cx="2143140" cy="2238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1138" name="Picture 2" descr="C:\Documents and Settings\Admin\Рабочий стол\aфото выпускной\IMG_23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660777"/>
            <a:ext cx="7820566" cy="5865425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circl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96" y="2786058"/>
            <a:ext cx="1785950" cy="2238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2162" name="Picture 2" descr="C:\Documents and Settings\Admin\Рабочий стол\aфото выпускной\IMG_15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750075"/>
            <a:ext cx="7606252" cy="570468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strips dir="ru"/>
  </p:transition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86182" y="2857496"/>
            <a:ext cx="1785950" cy="223854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4210" name="Picture 2" descr="C:\Documents and Settings\Admin\Рабочий стол\aфото выпускной\IMG_12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285728"/>
            <a:ext cx="4156408" cy="6242697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newsflash/>
  </p:transition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2428868"/>
            <a:ext cx="3071834" cy="366730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218" name="Picture 2" descr="G:\Выпускной.фото) Катя\Изображение 001 (4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857232"/>
            <a:ext cx="8048654" cy="5365769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4000">
    <p:zo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193</TotalTime>
  <Words>13</Words>
  <Application>Microsoft Office PowerPoint</Application>
  <PresentationFormat>Экран (4:3)</PresentationFormat>
  <Paragraphs>3</Paragraphs>
  <Slides>130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130</vt:i4>
      </vt:variant>
    </vt:vector>
  </HeadingPairs>
  <TitlesOfParts>
    <vt:vector size="131" baseType="lpstr">
      <vt:lpstr>Трек</vt:lpstr>
      <vt:lpstr>Какими мы были!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Прощай, детство!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Какими мы были!</dc:title>
  <dc:creator>Admin</dc:creator>
  <cp:lastModifiedBy>Admin</cp:lastModifiedBy>
  <cp:revision>24</cp:revision>
  <dcterms:created xsi:type="dcterms:W3CDTF">2013-06-01T04:52:02Z</dcterms:created>
  <dcterms:modified xsi:type="dcterms:W3CDTF">2016-02-04T17:50:28Z</dcterms:modified>
</cp:coreProperties>
</file>