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03" r:id="rId2"/>
    <p:sldId id="284" r:id="rId3"/>
    <p:sldId id="285" r:id="rId4"/>
    <p:sldId id="286" r:id="rId5"/>
    <p:sldId id="288" r:id="rId6"/>
    <p:sldId id="260" r:id="rId7"/>
    <p:sldId id="258" r:id="rId8"/>
    <p:sldId id="262" r:id="rId9"/>
    <p:sldId id="289" r:id="rId10"/>
    <p:sldId id="290" r:id="rId11"/>
    <p:sldId id="292" r:id="rId12"/>
    <p:sldId id="293" r:id="rId13"/>
    <p:sldId id="263" r:id="rId14"/>
    <p:sldId id="295" r:id="rId15"/>
    <p:sldId id="297" r:id="rId16"/>
    <p:sldId id="298" r:id="rId17"/>
    <p:sldId id="300" r:id="rId18"/>
    <p:sldId id="299" r:id="rId19"/>
    <p:sldId id="301" r:id="rId20"/>
    <p:sldId id="302" r:id="rId21"/>
  </p:sldIdLst>
  <p:sldSz cx="9144000" cy="6858000" type="screen4x3"/>
  <p:notesSz cx="6667500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707" y="0"/>
            <a:ext cx="2889250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69A22-E8CF-4135-9030-AE07FE6A54C2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3645"/>
            <a:ext cx="5334000" cy="446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889250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707" y="9425568"/>
            <a:ext cx="2889250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2C76B-8BA3-495D-874A-60298D140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984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2C76B-8BA3-495D-874A-60298D140A9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2C76B-8BA3-495D-874A-60298D140A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2C76B-8BA3-495D-874A-60298D140A9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2C76B-8BA3-495D-874A-60298D140A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2C76B-8BA3-495D-874A-60298D140A9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2C76B-8BA3-495D-874A-60298D140A9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7;\Desktop\&#1091;&#1088;&#1086;&#1082;\&#1058;&#1072;&#1085;&#1077;&#1094;%20&#1084;&#1072;&#1083;&#1077;&#1085;&#1100;&#1082;&#1080;&#1093;%20&#1091;&#1090;&#1103;&#1090;.%20&#1052;&#1091;&#1083;&#1100;&#1090;&#1080;&#1082;%20-%20Duck%20dance%20song.%20&#1053;&#1072;&#1096;&#1077;_&#1074;&#1089;&#1105;!.mp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jpeg"/><Relationship Id="rId3" Type="http://schemas.openxmlformats.org/officeDocument/2006/relationships/image" Target="../media/image8.jpeg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11" Type="http://schemas.openxmlformats.org/officeDocument/2006/relationships/image" Target="../media/image36.jpeg"/><Relationship Id="rId5" Type="http://schemas.openxmlformats.org/officeDocument/2006/relationships/image" Target="../media/image31.pn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17.jpeg"/><Relationship Id="rId1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wallpapersonthe.net/wallpapers/b/2048x1152/2048x1152-nature_artistic-7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2996952"/>
            <a:ext cx="7632848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Классный час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3822" y="0"/>
            <a:ext cx="69701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Подготовила :</a:t>
            </a:r>
          </a:p>
          <a:p>
            <a:r>
              <a:rPr lang="ru-RU" sz="2400" b="1" dirty="0" smtClean="0"/>
              <a:t>Учитель начальных классов </a:t>
            </a:r>
          </a:p>
          <a:p>
            <a:r>
              <a:rPr lang="ru-RU" sz="2400" b="1" dirty="0" smtClean="0"/>
              <a:t>МБОУ «СОШ №2» городского округа Судак </a:t>
            </a:r>
          </a:p>
          <a:p>
            <a:r>
              <a:rPr lang="ru-RU" sz="2400" b="1" dirty="0" smtClean="0"/>
              <a:t>Шарлай Наталья Владимировна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6237312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 декабря 2016 г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450" name="Picture 2" descr="http://krymology.info/images/e/ea/%D0%9A%D1%80%D1%8B%D0%BC%D1%83%D1%88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8780">
            <a:off x="398230" y="367015"/>
            <a:ext cx="4211960" cy="6237312"/>
          </a:xfrm>
          <a:prstGeom prst="rect">
            <a:avLst/>
          </a:prstGeom>
          <a:noFill/>
        </p:spPr>
      </p:pic>
      <p:pic>
        <p:nvPicPr>
          <p:cNvPr id="1026" name="Picture 2" descr="C:\Users\п\Desktop\IMG_20161215_224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4213">
            <a:off x="4363846" y="355209"/>
            <a:ext cx="4427984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01/68611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4214841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Тема: </a:t>
            </a: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                                                 </a:t>
            </a:r>
            <a:r>
              <a:rPr lang="ru-RU" dirty="0" smtClean="0">
                <a:latin typeface="Arial Black" pitchFamily="34" charset="0"/>
              </a:rPr>
              <a:t>По страницам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                          детских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                             журналов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286390"/>
            <a:ext cx="6858048" cy="1214446"/>
          </a:xfrm>
        </p:spPr>
        <p:txBody>
          <a:bodyPr>
            <a:normAutofit/>
          </a:bodyPr>
          <a:lstStyle/>
          <a:p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6498" name="Picture 2" descr="http://podmel.ru/pravila-bezopasnosti-peshehodov/35530_html_6bea1ef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3514725" cy="54197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Страничка  -   Танцевальная </a:t>
            </a:r>
            <a:endParaRPr lang="ru-RU" b="1" dirty="0"/>
          </a:p>
        </p:txBody>
      </p:sp>
      <p:pic>
        <p:nvPicPr>
          <p:cNvPr id="4" name="Танец маленьких утят. Мультик - Duck dance song. Наше_всё!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01/68611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910" name="Picture 22" descr="http://img-fotki.yandex.ru/get/5111/detmagazine.19/0_5811b_86858d18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95110">
            <a:off x="-10409" y="5351591"/>
            <a:ext cx="2428892" cy="607223"/>
          </a:xfrm>
          <a:prstGeom prst="rect">
            <a:avLst/>
          </a:prstGeom>
          <a:noFill/>
        </p:spPr>
      </p:pic>
      <p:pic>
        <p:nvPicPr>
          <p:cNvPr id="37898" name="Picture 10" descr="http://img-fotki.yandex.ru/get/4515/detmagazine.19/0_58110_ce1d2702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643052"/>
            <a:ext cx="2238375" cy="428626"/>
          </a:xfrm>
          <a:prstGeom prst="rect">
            <a:avLst/>
          </a:prstGeom>
          <a:noFill/>
        </p:spPr>
      </p:pic>
      <p:pic>
        <p:nvPicPr>
          <p:cNvPr id="37906" name="Picture 18" descr="http://collection-of-ideas.ru/images/collection/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80976">
            <a:off x="6929455" y="5429266"/>
            <a:ext cx="2000264" cy="600079"/>
          </a:xfrm>
          <a:prstGeom prst="rect">
            <a:avLst/>
          </a:prstGeom>
          <a:noFill/>
        </p:spPr>
      </p:pic>
      <p:pic>
        <p:nvPicPr>
          <p:cNvPr id="37918" name="Picture 30" descr="http://s45.radikal.ru/i109/1210/ce/cd7437ba3f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95034">
            <a:off x="5651338" y="4967185"/>
            <a:ext cx="1285884" cy="1743572"/>
          </a:xfrm>
          <a:prstGeom prst="rect">
            <a:avLst/>
          </a:prstGeom>
          <a:noFill/>
        </p:spPr>
      </p:pic>
      <p:pic>
        <p:nvPicPr>
          <p:cNvPr id="37890" name="Picture 2" descr="http://img-fotki.yandex.ru/get/5506/vokrugskazki.49/0_64a4c_891b3ec6_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99148">
            <a:off x="4194247" y="5024486"/>
            <a:ext cx="1214447" cy="1668195"/>
          </a:xfrm>
          <a:prstGeom prst="rect">
            <a:avLst/>
          </a:prstGeom>
          <a:noFill/>
        </p:spPr>
      </p:pic>
      <p:pic>
        <p:nvPicPr>
          <p:cNvPr id="37920" name="Picture 32" descr="http://papavlad.ucoz.ru/_ld/2/s098337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78260">
            <a:off x="2441119" y="5016506"/>
            <a:ext cx="1214447" cy="1558539"/>
          </a:xfrm>
          <a:prstGeom prst="rect">
            <a:avLst/>
          </a:prstGeom>
          <a:noFill/>
        </p:spPr>
      </p:pic>
      <p:pic>
        <p:nvPicPr>
          <p:cNvPr id="37908" name="Picture 20" descr="http://img-fotki.yandex.ru/get/5708/detmagazine.19/0_58119_dbcc266f_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99128">
            <a:off x="31076" y="3959078"/>
            <a:ext cx="1781175" cy="638175"/>
          </a:xfrm>
          <a:prstGeom prst="rect">
            <a:avLst/>
          </a:prstGeom>
          <a:noFill/>
        </p:spPr>
      </p:pic>
      <p:pic>
        <p:nvPicPr>
          <p:cNvPr id="37902" name="Picture 14" descr="http://detmagazin.ucoz.ru/_ph/1/2/47574006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8928">
            <a:off x="124749" y="2527407"/>
            <a:ext cx="1928827" cy="1012507"/>
          </a:xfrm>
          <a:prstGeom prst="rect">
            <a:avLst/>
          </a:prstGeom>
          <a:noFill/>
        </p:spPr>
      </p:pic>
      <p:pic>
        <p:nvPicPr>
          <p:cNvPr id="37894" name="Picture 6" descr="http://detmagazin.ucoz.ru/_ph/2/2/29973147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726989">
            <a:off x="5513" y="619205"/>
            <a:ext cx="2000264" cy="580077"/>
          </a:xfrm>
          <a:prstGeom prst="rect">
            <a:avLst/>
          </a:prstGeom>
          <a:noFill/>
        </p:spPr>
      </p:pic>
      <p:pic>
        <p:nvPicPr>
          <p:cNvPr id="37892" name="Picture 4" descr="http://detmagazin.ucoz.ru/_ph/2/2/27842366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61445">
            <a:off x="7245179" y="524968"/>
            <a:ext cx="1620100" cy="860231"/>
          </a:xfrm>
          <a:prstGeom prst="rect">
            <a:avLst/>
          </a:prstGeom>
          <a:noFill/>
        </p:spPr>
      </p:pic>
      <p:pic>
        <p:nvPicPr>
          <p:cNvPr id="37896" name="Picture 8" descr="http://img-fotki.yandex.ru/get/5707/detmagazine.19/0_58118_c6d794a4_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643666">
            <a:off x="7122625" y="1614998"/>
            <a:ext cx="1955591" cy="562731"/>
          </a:xfrm>
          <a:prstGeom prst="rect">
            <a:avLst/>
          </a:prstGeom>
          <a:noFill/>
        </p:spPr>
      </p:pic>
      <p:pic>
        <p:nvPicPr>
          <p:cNvPr id="37900" name="Picture 12" descr="http://img-fotki.yandex.ru/get/5806/detmagazine.19/0_58112_a47427dc_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770" y="2285994"/>
            <a:ext cx="1857388" cy="951976"/>
          </a:xfrm>
          <a:prstGeom prst="rect">
            <a:avLst/>
          </a:prstGeom>
          <a:noFill/>
        </p:spPr>
      </p:pic>
      <p:pic>
        <p:nvPicPr>
          <p:cNvPr id="37904" name="Picture 16" descr="http://detmagazin.ucoz.ru/Murzilka/logo-mai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787023">
            <a:off x="7286646" y="3357564"/>
            <a:ext cx="1714500" cy="2162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635798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332657"/>
            <a:ext cx="45720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>
              <a:lnSpc>
                <a:spcPct val="90000"/>
              </a:lnSpc>
              <a:buFontTx/>
              <a:buNone/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 ЖУРНАЛЕ: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Головоломки,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Кроссворды.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Рассказы,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Галерея  искусств,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Конкурсы,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Сказки,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Самоделка,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Стихи,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Путешествия и  открытия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0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527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Найди 10 отличий…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Pictures\Мои сканированные изображения\2015-01 (янв)\сканирование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Найди предметы по их силуэтам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Pictures\Мои сканированные изображения\2015-01 (янв)\сканирование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Работа  в  группах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6" name="Picture 2" descr="https://d19n1ren9crl9v.cloudfront.net/wp-content/uploads/2015/05/content-audit-boy-with-mag-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4690" name="Picture 2" descr="http://uslide.ru/images/5/11450/960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секрет для всех вокруг,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что ЖУРНАЛ  – наш лучший друг!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113666" name="Picture 2" descr="C:\Users\п\Desktop\журнал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5714" name="Picture 2" descr="http://nifiga-sebe.ru/uploads/posts/2009-11/thumbs/1258079987_nifiga-sebe.ru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656"/>
            <a:ext cx="8676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</a:rPr>
              <a:t>Друзья</a:t>
            </a:r>
            <a:br>
              <a:rPr lang="ru-RU" sz="4400" b="1" i="1" dirty="0" smtClean="0">
                <a:latin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</a:rPr>
              <a:t>Если  плачет  кто – то рядом,</a:t>
            </a:r>
            <a:br>
              <a:rPr lang="ru-RU" sz="4400" b="1" dirty="0" smtClean="0">
                <a:latin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</a:rPr>
              <a:t>Если слезы льются градом,</a:t>
            </a:r>
            <a:br>
              <a:rPr lang="ru-RU" sz="4400" b="1" dirty="0" smtClean="0">
                <a:latin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</a:rPr>
              <a:t>Подойдите вы к нему</a:t>
            </a:r>
            <a:br>
              <a:rPr lang="ru-RU" sz="4400" b="1" dirty="0" smtClean="0">
                <a:latin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</a:rPr>
              <a:t>И спросите «Почему?»</a:t>
            </a:r>
            <a:br>
              <a:rPr lang="ru-RU" sz="4400" b="1" dirty="0" smtClean="0">
                <a:latin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</a:rPr>
              <a:t>Это, дети, сделать надо –</a:t>
            </a:r>
            <a:br>
              <a:rPr lang="ru-RU" sz="4400" b="1" dirty="0" smtClean="0">
                <a:latin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</a:rPr>
              <a:t>Плохо плакать одному</a:t>
            </a:r>
            <a:r>
              <a:rPr lang="ru-RU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4400" dirty="0"/>
          </a:p>
        </p:txBody>
      </p:sp>
      <p:pic>
        <p:nvPicPr>
          <p:cNvPr id="25602" name="Picture 2" descr="http://prikolnye-kartinki.ru/img/picture/Jun/15/1bec354fbf2ddae9577c9ea1af466b30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1168"/>
            <a:ext cx="1736775" cy="1365995"/>
          </a:xfrm>
          <a:prstGeom prst="rect">
            <a:avLst/>
          </a:prstGeom>
          <a:noFill/>
        </p:spPr>
      </p:pic>
      <p:pic>
        <p:nvPicPr>
          <p:cNvPr id="5" name="Picture 2" descr="http://prikolnye-kartinki.ru/img/picture/Jun/15/1bec354fbf2ddae9577c9ea1af466b30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301208"/>
            <a:ext cx="1736775" cy="1365995"/>
          </a:xfrm>
          <a:prstGeom prst="rect">
            <a:avLst/>
          </a:prstGeom>
          <a:noFill/>
        </p:spPr>
      </p:pic>
      <p:pic>
        <p:nvPicPr>
          <p:cNvPr id="6" name="Picture 2" descr="http://prikolnye-kartinki.ru/img/picture/Jun/15/1bec354fbf2ddae9577c9ea1af466b30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301208"/>
            <a:ext cx="1736775" cy="1365995"/>
          </a:xfrm>
          <a:prstGeom prst="rect">
            <a:avLst/>
          </a:prstGeom>
          <a:noFill/>
        </p:spPr>
      </p:pic>
      <p:pic>
        <p:nvPicPr>
          <p:cNvPr id="7" name="Picture 2" descr="http://prikolnye-kartinki.ru/img/picture/Jun/15/1bec354fbf2ddae9577c9ea1af466b30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085184"/>
            <a:ext cx="1736775" cy="13659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6738" name="Picture 2" descr="https://otvet.imgsmail.ru/download/u_8af3605707ce9f4bf7ec145bc8f78e90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-43007"/>
            <a:ext cx="6732240" cy="69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ВЕСЁЛЫЙ СТАРИЧОК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Жил на свете старичок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аленького роста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смеялся старичок чрезвычайно просто: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«Ха-ха-ха Да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хе-хе-хе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Хи-хи-хи Да бух-бух!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Бу-бу-бу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бе-бе-бе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Динь-динь-динь да трюх-трюх!»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увидя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паука, страшно испугался,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Но, схватившись за бока, громко рассмеялся: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«Хи-хи-хи Да ха-ха-ха, Хо-хо-хо Да гуль-гуль!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Ги-ги-ги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Да га-га-га, Го-го-го Да буль-буль!»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увидя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стрекозу, страшно рассердился,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Но от смеха на траву так и повалился: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Гы-гы-гы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гу-гу-гу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Го-го-го Да бах-бах!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Ой, ребята, Не могу! Ой, ребята, Ах, ах!»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                                                  Даниил Хармс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3" name="Picture 3" descr="https://im0-tub-ru.yandex.net/i?id=12a025b1861fbfecd413d5f7c1be7c04&amp;n=33&amp;h=215&amp;w=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789040"/>
            <a:ext cx="2699792" cy="3068960"/>
          </a:xfrm>
          <a:prstGeom prst="rect">
            <a:avLst/>
          </a:prstGeom>
          <a:noFill/>
        </p:spPr>
      </p:pic>
      <p:pic>
        <p:nvPicPr>
          <p:cNvPr id="97285" name="Picture 5" descr="https://upload.wikimedia.org/wikipedia/ru/0/05/%D0%92%D0%B5%D1%81%D1%91%D0%BB%D1%8B%D0%B9_%D1%81%D1%82%D0%B0%D1%80%D0%B8%D1%87%D0%BE%D0%BA_%28%D0%BA%D0%B0%D0%B4%D1%80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2699792" cy="306896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6174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Где  стихи  о  мамах пишут?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Где  стихи  про  Новый  год?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Где  кроссворды  дети  ищут?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 умнее  стать  помог?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Угадайте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 ребята,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 это за чудо?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 вам  сделаю  подсказку: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Там  печатаются  сказки.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рассказы и загадки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Ну,  что,  приятель,  угадал?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 чудо называется   ….?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6" name="Picture 2" descr="http://s.neznaka.ru/images/original/8/241462/551051eae8b70e62138b69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24288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01/68611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7" y="285730"/>
            <a:ext cx="4429156" cy="621510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21506" name="Picture 2" descr="http://papavlad.ucoz.ru/_ld/6/25113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3250">
            <a:off x="5233937" y="2621947"/>
            <a:ext cx="1701781" cy="2489463"/>
          </a:xfrm>
          <a:prstGeom prst="rect">
            <a:avLst/>
          </a:prstGeom>
          <a:noFill/>
        </p:spPr>
      </p:pic>
      <p:pic>
        <p:nvPicPr>
          <p:cNvPr id="21508" name="Picture 4" descr="http://papavlad.ucoz.ru/_ld/0/95354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99519">
            <a:off x="5399772" y="4356693"/>
            <a:ext cx="1572272" cy="2312781"/>
          </a:xfrm>
          <a:prstGeom prst="rect">
            <a:avLst/>
          </a:prstGeom>
          <a:noFill/>
        </p:spPr>
      </p:pic>
      <p:pic>
        <p:nvPicPr>
          <p:cNvPr id="21522" name="Picture 18" descr="http://papavlad.ucoz.ru/_ld/4/816808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90277">
            <a:off x="7306923" y="4322524"/>
            <a:ext cx="1558905" cy="2375475"/>
          </a:xfrm>
          <a:prstGeom prst="rect">
            <a:avLst/>
          </a:prstGeom>
          <a:noFill/>
        </p:spPr>
      </p:pic>
      <p:pic>
        <p:nvPicPr>
          <p:cNvPr id="21510" name="Picture 6" descr="http://papavlad.ucoz.ru/_ld/5/762729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50725">
            <a:off x="7254902" y="2369269"/>
            <a:ext cx="1630343" cy="2315494"/>
          </a:xfrm>
          <a:prstGeom prst="rect">
            <a:avLst/>
          </a:prstGeom>
          <a:noFill/>
        </p:spPr>
      </p:pic>
      <p:pic>
        <p:nvPicPr>
          <p:cNvPr id="21512" name="Picture 8" descr="http://skyclipart.ru/uploads/posts/2010-04/1272565741_ab0b432062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628800"/>
            <a:ext cx="1487467" cy="2028364"/>
          </a:xfrm>
          <a:prstGeom prst="rect">
            <a:avLst/>
          </a:prstGeom>
          <a:noFill/>
        </p:spPr>
      </p:pic>
      <p:pic>
        <p:nvPicPr>
          <p:cNvPr id="21514" name="Picture 10" descr="http://materinstvo.ru/skins/default/public/images/articles/s812_1161154822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2276872"/>
            <a:ext cx="1571636" cy="2085990"/>
          </a:xfrm>
          <a:prstGeom prst="rect">
            <a:avLst/>
          </a:prstGeom>
          <a:noFill/>
        </p:spPr>
      </p:pic>
      <p:pic>
        <p:nvPicPr>
          <p:cNvPr id="21516" name="Picture 12" descr="http://img.myklad.net/big/3r3Z1cjeq7Gh1KXSorCfmqKTfKGE1JWbd9CnvaF7sKmbZJvWeZRrocu81w/neposeda-17-2010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386450">
            <a:off x="357157" y="3214688"/>
            <a:ext cx="1643075" cy="2196623"/>
          </a:xfrm>
          <a:prstGeom prst="rect">
            <a:avLst/>
          </a:prstGeom>
          <a:noFill/>
        </p:spPr>
      </p:pic>
      <p:pic>
        <p:nvPicPr>
          <p:cNvPr id="21518" name="Picture 14" descr="http://img-fotki.yandex.ru/get/4000/vokrugskazki.17/0_26964_e3e12167_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2420888"/>
            <a:ext cx="1643075" cy="2097541"/>
          </a:xfrm>
          <a:prstGeom prst="rect">
            <a:avLst/>
          </a:prstGeom>
          <a:noFill/>
        </p:spPr>
      </p:pic>
      <p:pic>
        <p:nvPicPr>
          <p:cNvPr id="21520" name="Picture 16" descr="http://papavlad.ucoz.ru/_ld/2/s0983377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72181">
            <a:off x="3735719" y="4324962"/>
            <a:ext cx="1629824" cy="2091608"/>
          </a:xfrm>
          <a:prstGeom prst="rect">
            <a:avLst/>
          </a:prstGeom>
          <a:noFill/>
        </p:spPr>
      </p:pic>
      <p:pic>
        <p:nvPicPr>
          <p:cNvPr id="21528" name="Picture 24" descr="http://detsky-mir.com/uploads/images/e/c/5/7/1806/203c92724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422301">
            <a:off x="353443" y="4599476"/>
            <a:ext cx="1428760" cy="2058149"/>
          </a:xfrm>
          <a:prstGeom prst="rect">
            <a:avLst/>
          </a:prstGeom>
          <a:noFill/>
        </p:spPr>
      </p:pic>
      <p:pic>
        <p:nvPicPr>
          <p:cNvPr id="21530" name="Picture 26" descr="http://elbooka.com/uploads/posts/2013-06/1371102499_kanikuly_s_zolotoy_antilopoy__5__201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1720" y="4653136"/>
            <a:ext cx="1428760" cy="1984389"/>
          </a:xfrm>
          <a:prstGeom prst="rect">
            <a:avLst/>
          </a:prstGeom>
          <a:noFill/>
        </p:spPr>
      </p:pic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2411760" y="908720"/>
            <a:ext cx="5184576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ЖУРНАЛ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01/68611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://www.ozhegovwords.com/media/ozheg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5" y="2570805"/>
            <a:ext cx="2690807" cy="39299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2" y="285731"/>
            <a:ext cx="6029340" cy="2500329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 Black" pitchFamily="34" charset="0"/>
              </a:rPr>
              <a:t>Значение новых для нас слов мы всегда найдем в «Толковом словаре русского языка» 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Сергея Ивановича Ожегова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7" y="2928936"/>
            <a:ext cx="6159059" cy="3596408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ЖУРНАЛ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, -а, м. Периодическое издание в виде книжки, содержащей статьи, произведения разных авторов, а также отдельная книжка такого издания. Ежемесячный журнал. Литературный журнал. Модный журнал. (журнал мод). Печататься в журналах. </a:t>
            </a:r>
          </a:p>
        </p:txBody>
      </p:sp>
      <p:pic>
        <p:nvPicPr>
          <p:cNvPr id="4102" name="Picture 6" descr="http://www.cross-words.info/uploads/posts/2010-03/1268588268_1000780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52"/>
            <a:ext cx="2000264" cy="28003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01/68611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7" y="285730"/>
            <a:ext cx="4429156" cy="621510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21506" name="Picture 2" descr="http://papavlad.ucoz.ru/_ld/6/25113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3250">
            <a:off x="5233937" y="2621947"/>
            <a:ext cx="1701781" cy="2489463"/>
          </a:xfrm>
          <a:prstGeom prst="rect">
            <a:avLst/>
          </a:prstGeom>
          <a:noFill/>
        </p:spPr>
      </p:pic>
      <p:pic>
        <p:nvPicPr>
          <p:cNvPr id="21508" name="Picture 4" descr="http://papavlad.ucoz.ru/_ld/0/95354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99519">
            <a:off x="5399772" y="4356693"/>
            <a:ext cx="1572272" cy="2312781"/>
          </a:xfrm>
          <a:prstGeom prst="rect">
            <a:avLst/>
          </a:prstGeom>
          <a:noFill/>
        </p:spPr>
      </p:pic>
      <p:pic>
        <p:nvPicPr>
          <p:cNvPr id="21522" name="Picture 18" descr="http://papavlad.ucoz.ru/_ld/4/816808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90277">
            <a:off x="7306923" y="4322524"/>
            <a:ext cx="1558905" cy="2375475"/>
          </a:xfrm>
          <a:prstGeom prst="rect">
            <a:avLst/>
          </a:prstGeom>
          <a:noFill/>
        </p:spPr>
      </p:pic>
      <p:pic>
        <p:nvPicPr>
          <p:cNvPr id="21510" name="Picture 6" descr="http://papavlad.ucoz.ru/_ld/5/762729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50725">
            <a:off x="7254902" y="2369269"/>
            <a:ext cx="1630343" cy="2315494"/>
          </a:xfrm>
          <a:prstGeom prst="rect">
            <a:avLst/>
          </a:prstGeom>
          <a:noFill/>
        </p:spPr>
      </p:pic>
      <p:pic>
        <p:nvPicPr>
          <p:cNvPr id="21512" name="Picture 8" descr="http://skyclipart.ru/uploads/posts/2010-04/1272565741_ab0b432062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628800"/>
            <a:ext cx="1487467" cy="2028364"/>
          </a:xfrm>
          <a:prstGeom prst="rect">
            <a:avLst/>
          </a:prstGeom>
          <a:noFill/>
        </p:spPr>
      </p:pic>
      <p:pic>
        <p:nvPicPr>
          <p:cNvPr id="21514" name="Picture 10" descr="http://materinstvo.ru/skins/default/public/images/articles/s812_1161154822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2276872"/>
            <a:ext cx="1571636" cy="2085990"/>
          </a:xfrm>
          <a:prstGeom prst="rect">
            <a:avLst/>
          </a:prstGeom>
          <a:noFill/>
        </p:spPr>
      </p:pic>
      <p:pic>
        <p:nvPicPr>
          <p:cNvPr id="21516" name="Picture 12" descr="http://img.myklad.net/big/3r3Z1cjeq7Gh1KXSorCfmqKTfKGE1JWbd9CnvaF7sKmbZJvWeZRrocu81w/neposeda-17-2010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386450">
            <a:off x="357157" y="3214688"/>
            <a:ext cx="1643075" cy="2196623"/>
          </a:xfrm>
          <a:prstGeom prst="rect">
            <a:avLst/>
          </a:prstGeom>
          <a:noFill/>
        </p:spPr>
      </p:pic>
      <p:pic>
        <p:nvPicPr>
          <p:cNvPr id="21518" name="Picture 14" descr="http://img-fotki.yandex.ru/get/4000/vokrugskazki.17/0_26964_e3e12167_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2420888"/>
            <a:ext cx="1643075" cy="2097541"/>
          </a:xfrm>
          <a:prstGeom prst="rect">
            <a:avLst/>
          </a:prstGeom>
          <a:noFill/>
        </p:spPr>
      </p:pic>
      <p:pic>
        <p:nvPicPr>
          <p:cNvPr id="21520" name="Picture 16" descr="http://papavlad.ucoz.ru/_ld/2/s0983377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72181">
            <a:off x="3735719" y="4324962"/>
            <a:ext cx="1629824" cy="2091608"/>
          </a:xfrm>
          <a:prstGeom prst="rect">
            <a:avLst/>
          </a:prstGeom>
          <a:noFill/>
        </p:spPr>
      </p:pic>
      <p:pic>
        <p:nvPicPr>
          <p:cNvPr id="21528" name="Picture 24" descr="http://detsky-mir.com/uploads/images/e/c/5/7/1806/203c92724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422301">
            <a:off x="353443" y="4599476"/>
            <a:ext cx="1428760" cy="2058149"/>
          </a:xfrm>
          <a:prstGeom prst="rect">
            <a:avLst/>
          </a:prstGeom>
          <a:noFill/>
        </p:spPr>
      </p:pic>
      <p:pic>
        <p:nvPicPr>
          <p:cNvPr id="21530" name="Picture 26" descr="http://elbooka.com/uploads/posts/2013-06/1371102499_kanikuly_s_zolotoy_antilopoy__5__201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1720" y="4653136"/>
            <a:ext cx="1428760" cy="1984389"/>
          </a:xfrm>
          <a:prstGeom prst="rect">
            <a:avLst/>
          </a:prstGeom>
          <a:noFill/>
        </p:spPr>
      </p:pic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2411760" y="908720"/>
            <a:ext cx="5184576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ЖУРНАЛ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01/68611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572560" cy="3314722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такие детские журналы читали ваши ровесники в начале </a:t>
            </a:r>
            <a:r>
              <a:rPr lang="en-US" sz="2200" dirty="0" smtClean="0">
                <a:latin typeface="Arial Black" pitchFamily="34" charset="0"/>
              </a:rPr>
              <a:t>XX </a:t>
            </a:r>
            <a:r>
              <a:rPr lang="ru-RU" sz="2200" dirty="0" smtClean="0">
                <a:latin typeface="Arial Black" pitchFamily="34" charset="0"/>
              </a:rPr>
              <a:t>века 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"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ЕЖ</a:t>
            </a:r>
            <a:r>
              <a:rPr lang="ru-RU" sz="2200" dirty="0" smtClean="0">
                <a:latin typeface="Arial Black" pitchFamily="34" charset="0"/>
              </a:rPr>
              <a:t>" ("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Ежемесячный журнал</a:t>
            </a:r>
            <a:r>
              <a:rPr lang="ru-RU" sz="2200" dirty="0" smtClean="0">
                <a:latin typeface="Arial Black" pitchFamily="34" charset="0"/>
              </a:rPr>
              <a:t>") выходил в 1928 - 1935 годах, был адресован школьникам 9-13 лет. 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"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ЧИЖ</a:t>
            </a:r>
            <a:r>
              <a:rPr lang="ru-RU" sz="2200" dirty="0" smtClean="0">
                <a:latin typeface="Arial Black" pitchFamily="34" charset="0"/>
              </a:rPr>
              <a:t>" ("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Чрезвычайно интересный журнал</a:t>
            </a:r>
            <a:r>
              <a:rPr lang="ru-RU" sz="2200" dirty="0" smtClean="0">
                <a:latin typeface="Arial Black" pitchFamily="34" charset="0"/>
              </a:rPr>
              <a:t>") выходил в 1930 – 1941 годах, предназначался для совсем маленьких читателей. 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811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homeland.su/uploads/posts/2008-09/1220544902_2131d300cba92ee9a226fc3fd26e53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3714752"/>
            <a:ext cx="4286251" cy="2790825"/>
          </a:xfrm>
          <a:prstGeom prst="rect">
            <a:avLst/>
          </a:prstGeom>
          <a:noFill/>
        </p:spPr>
      </p:pic>
      <p:pic>
        <p:nvPicPr>
          <p:cNvPr id="6" name="Picture 4" descr="http://homeland.su/uploads/posts/2008-09/1220544902_dc272ef127b1e5b7a89fd4be5210dc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3265" y="3714752"/>
            <a:ext cx="2148379" cy="2786082"/>
          </a:xfrm>
          <a:prstGeom prst="rect">
            <a:avLst/>
          </a:prstGeom>
          <a:noFill/>
        </p:spPr>
      </p:pic>
      <p:pic>
        <p:nvPicPr>
          <p:cNvPr id="39938" name="Picture 2" descr="http://homeland.su/uploads/posts/2008-09/1220544902_771480bf9c242fbb1f0b1692a680142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3" y="3714752"/>
            <a:ext cx="2143140" cy="273981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9332" name="Picture 4" descr="https://3.bp.blogspot.com/-dUdsqMX1_aE/VzSb1xXbeJI/AAAAAAAACpQ/9y1NToJs9_YhqzTLFJ0adSgVPacX086TACKgB/s1600/0_f13ce_1b3733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1950</TotalTime>
  <Words>249</Words>
  <Application>Microsoft Office PowerPoint</Application>
  <PresentationFormat>Экран (4:3)</PresentationFormat>
  <Paragraphs>65</Paragraphs>
  <Slides>20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 </vt:lpstr>
      <vt:lpstr>Значение новых для нас слов мы всегда найдем в «Толковом словаре русского языка»  Сергея Ивановича Ожегова</vt:lpstr>
      <vt:lpstr> </vt:lpstr>
      <vt:lpstr> такие детские журналы читали ваши ровесники в начале XX века . "ЕЖ" ("Ежемесячный журнал") выходил в 1928 - 1935 годах, был адресован школьникам 9-13 лет.  "ЧИЖ" ("Чрезвычайно интересный журнал") выходил в 1930 – 1941 годах, предназначался для совсем маленьких читателей. </vt:lpstr>
      <vt:lpstr>Слайд 9</vt:lpstr>
      <vt:lpstr>Слайд 10</vt:lpstr>
      <vt:lpstr>Тема:                                                     По страницам                             детских                                журналов</vt:lpstr>
      <vt:lpstr>Страничка  -   Танцевальная </vt:lpstr>
      <vt:lpstr>      </vt:lpstr>
      <vt:lpstr>Найди 10 отличий…</vt:lpstr>
      <vt:lpstr>Найди предметы по их силуэтам  </vt:lpstr>
      <vt:lpstr>Работа  в  группах </vt:lpstr>
      <vt:lpstr>Слайд 17</vt:lpstr>
      <vt:lpstr>Не секрет для всех вокруг,   что ЖУРНАЛ  – наш лучший друг!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страницам современных детских журналов</dc:title>
  <dc:creator>user</dc:creator>
  <cp:lastModifiedBy>п</cp:lastModifiedBy>
  <cp:revision>133</cp:revision>
  <dcterms:created xsi:type="dcterms:W3CDTF">2015-01-23T14:45:58Z</dcterms:created>
  <dcterms:modified xsi:type="dcterms:W3CDTF">2016-12-19T17:57:10Z</dcterms:modified>
</cp:coreProperties>
</file>