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344" y="-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00808"/>
            <a:ext cx="7906072" cy="1728192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Заполнение бланков ГВЭ</a:t>
            </a:r>
            <a:endParaRPr lang="uk-UA" sz="5400" dirty="0"/>
          </a:p>
        </p:txBody>
      </p:sp>
    </p:spTree>
    <p:extLst>
      <p:ext uri="{BB962C8B-B14F-4D97-AF65-F5344CB8AC3E}">
        <p14:creationId xmlns:p14="http://schemas.microsoft.com/office/powerpoint/2010/main" val="2150264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315200" cy="1154097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Заполнение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780928"/>
            <a:ext cx="8251304" cy="3539527"/>
          </a:xfrm>
        </p:spPr>
        <p:txBody>
          <a:bodyPr>
            <a:normAutofit/>
          </a:bodyPr>
          <a:lstStyle/>
          <a:p>
            <a:r>
              <a:rPr lang="ru-RU" sz="44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Черной</a:t>
            </a:r>
            <a:r>
              <a:rPr lang="ru-RU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гелевой</a:t>
            </a:r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ручкой!!!</a:t>
            </a:r>
          </a:p>
          <a:p>
            <a:r>
              <a:rPr lang="ru-RU" sz="4400" dirty="0" smtClean="0">
                <a:solidFill>
                  <a:srgbClr val="FF0000"/>
                </a:solidFill>
              </a:rPr>
              <a:t>Начиная с первой позиции!!!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497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924944"/>
            <a:ext cx="7315200" cy="72008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tx2"/>
                </a:solidFill>
              </a:rPr>
              <a:t>Код региона </a:t>
            </a:r>
            <a:r>
              <a:rPr lang="ru-RU" sz="4800" b="1" dirty="0" smtClean="0">
                <a:solidFill>
                  <a:srgbClr val="FF0000"/>
                </a:solidFill>
              </a:rPr>
              <a:t>- </a:t>
            </a:r>
            <a:r>
              <a:rPr lang="ru-RU" sz="6000" b="1" dirty="0" smtClean="0">
                <a:solidFill>
                  <a:srgbClr val="FF0000"/>
                </a:solidFill>
              </a:rPr>
              <a:t>82</a:t>
            </a:r>
            <a:endParaRPr lang="uk-UA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87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292663"/>
              </p:ext>
            </p:extLst>
          </p:nvPr>
        </p:nvGraphicFramePr>
        <p:xfrm>
          <a:off x="1187624" y="188640"/>
          <a:ext cx="6048672" cy="6336700"/>
        </p:xfrm>
        <a:graphic>
          <a:graphicData uri="http://schemas.openxmlformats.org/drawingml/2006/table">
            <a:tbl>
              <a:tblPr firstRow="1" firstCol="1" bandRow="1"/>
              <a:tblGrid>
                <a:gridCol w="1967641"/>
                <a:gridCol w="4081031"/>
              </a:tblGrid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Бахчисарайский район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Белогорский район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Джанкойский</a:t>
                      </a: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район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Кировский район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Красногвардейский район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Красноперекопский</a:t>
                      </a: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район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Ленинский район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Нижнегорский район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Первомайский район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Раздольненский</a:t>
                      </a: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район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Сакский</a:t>
                      </a: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район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Симферопольский район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Советский район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Черноморский район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г. Алушта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г. Армянск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г. Джанкой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г. Евпатория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г. Керчь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г. Красноперекопск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г. Саки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г. Симферополь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г. Судак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г. Феодосия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uk-U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г. Ялта</a:t>
                      </a:r>
                      <a:endParaRPr lang="uk-UA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283" marR="5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096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1755733"/>
              </p:ext>
            </p:extLst>
          </p:nvPr>
        </p:nvGraphicFramePr>
        <p:xfrm>
          <a:off x="467544" y="836712"/>
          <a:ext cx="7920882" cy="4921013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817144"/>
                <a:gridCol w="1365015"/>
                <a:gridCol w="2537616"/>
                <a:gridCol w="2201107"/>
              </a:tblGrid>
              <a:tr h="5713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Название предмета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Код предмета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Название предмета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Код предмета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Руссязык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01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Немцязык</a:t>
                      </a:r>
                      <a:r>
                        <a:rPr lang="ru-RU" sz="1800" dirty="0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Математи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02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Франязык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Физика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03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Общество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Химия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04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Испаязык</a:t>
                      </a:r>
                      <a:r>
                        <a:rPr lang="ru-RU" sz="1800" dirty="0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ИнфорИКТ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05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Литерату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3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Биология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06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Англязык</a:t>
                      </a:r>
                      <a:r>
                        <a:rPr lang="ru-RU" sz="1800" dirty="0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(устный экзамен)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29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3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История 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07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Немцязык</a:t>
                      </a:r>
                      <a:r>
                        <a:rPr lang="ru-RU" sz="1800" dirty="0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1800" dirty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устный экзамен)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62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3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Географи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08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Франязык</a:t>
                      </a:r>
                      <a:r>
                        <a:rPr lang="ru-RU" sz="1800" dirty="0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(устный экзамен)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62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3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Англязык</a:t>
                      </a:r>
                      <a:r>
                        <a:rPr lang="ru-RU" sz="1800" dirty="0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09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Испаязык</a:t>
                      </a:r>
                      <a:r>
                        <a:rPr lang="ru-RU" sz="1800" dirty="0" smtClean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00FFFF"/>
                          </a:solidFill>
                          <a:effectLst/>
                          <a:latin typeface="Times New Roman"/>
                          <a:ea typeface="Times New Roman"/>
                        </a:rPr>
                        <a:t>(устный экзамен)</a:t>
                      </a:r>
                      <a:endParaRPr lang="uk-UA" sz="2000" dirty="0">
                        <a:solidFill>
                          <a:srgbClr val="00FF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62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uk-UA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416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315200" cy="1154097"/>
          </a:xfrm>
        </p:spPr>
        <p:txBody>
          <a:bodyPr/>
          <a:lstStyle/>
          <a:p>
            <a:r>
              <a:rPr lang="ru-RU" dirty="0" smtClean="0"/>
              <a:t>Код ППЭ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16832"/>
            <a:ext cx="9001000" cy="432048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Присваивается в программе </a:t>
            </a:r>
            <a:r>
              <a:rPr lang="ru-RU" sz="2800" dirty="0" smtClean="0">
                <a:solidFill>
                  <a:srgbClr val="FFFF00"/>
                </a:solidFill>
              </a:rPr>
              <a:t>Планирование ГИА</a:t>
            </a:r>
            <a:r>
              <a:rPr lang="ru-RU" sz="2800" dirty="0" smtClean="0"/>
              <a:t>.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Код</a:t>
            </a:r>
            <a:r>
              <a:rPr lang="ru-RU" sz="3200" dirty="0" smtClean="0">
                <a:solidFill>
                  <a:srgbClr val="00FFFF"/>
                </a:solidFill>
              </a:rPr>
              <a:t> – 4х </a:t>
            </a:r>
            <a:r>
              <a:rPr lang="ru-RU" sz="3200" dirty="0" err="1" smtClean="0">
                <a:solidFill>
                  <a:srgbClr val="00FFFF"/>
                </a:solidFill>
              </a:rPr>
              <a:t>значный</a:t>
            </a:r>
            <a:r>
              <a:rPr lang="ru-RU" sz="3200" dirty="0" smtClean="0">
                <a:solidFill>
                  <a:srgbClr val="00FFFF"/>
                </a:solidFill>
              </a:rPr>
              <a:t>. 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Первые два разряда </a:t>
            </a:r>
            <a:r>
              <a:rPr lang="ru-RU" sz="3200" dirty="0" smtClean="0">
                <a:solidFill>
                  <a:srgbClr val="00FFFF"/>
                </a:solidFill>
              </a:rPr>
              <a:t>– Код города/района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Вторые два разряда </a:t>
            </a:r>
            <a:r>
              <a:rPr lang="ru-RU" sz="3200" dirty="0" smtClean="0">
                <a:solidFill>
                  <a:srgbClr val="00FFFF"/>
                </a:solidFill>
              </a:rPr>
              <a:t>– порядковый номер ППЭ. </a:t>
            </a:r>
          </a:p>
          <a:p>
            <a:endParaRPr lang="ru-RU" sz="3200" dirty="0">
              <a:solidFill>
                <a:srgbClr val="00FFFF"/>
              </a:solidFill>
            </a:endParaRPr>
          </a:p>
          <a:p>
            <a:r>
              <a:rPr lang="ru-RU" sz="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- 2204</a:t>
            </a:r>
          </a:p>
          <a:p>
            <a:endParaRPr lang="uk-UA" dirty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350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315200" cy="1154097"/>
          </a:xfrm>
        </p:spPr>
        <p:txBody>
          <a:bodyPr/>
          <a:lstStyle/>
          <a:p>
            <a:r>
              <a:rPr lang="ru-RU" dirty="0" smtClean="0"/>
              <a:t>Номер аудитории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60849"/>
            <a:ext cx="8568952" cy="4248512"/>
          </a:xfrm>
        </p:spPr>
        <p:txBody>
          <a:bodyPr>
            <a:normAutofit fontScale="77500" lnSpcReduction="20000"/>
          </a:bodyPr>
          <a:lstStyle/>
          <a:p>
            <a:r>
              <a:rPr lang="ru-RU" sz="3600" dirty="0" smtClean="0">
                <a:solidFill>
                  <a:srgbClr val="00FFFF"/>
                </a:solidFill>
              </a:rPr>
              <a:t>Номер аудитории </a:t>
            </a:r>
            <a:r>
              <a:rPr lang="ru-RU" sz="3600" dirty="0" smtClean="0"/>
              <a:t>присваивается в программе </a:t>
            </a:r>
            <a:r>
              <a:rPr lang="ru-RU" sz="3600" dirty="0" smtClean="0">
                <a:solidFill>
                  <a:srgbClr val="FFFF00"/>
                </a:solidFill>
              </a:rPr>
              <a:t>Планирование ГИА</a:t>
            </a:r>
            <a:r>
              <a:rPr lang="ru-RU" sz="3600" dirty="0" smtClean="0"/>
              <a:t>.</a:t>
            </a:r>
          </a:p>
          <a:p>
            <a:pPr lvl="0">
              <a:buClr>
                <a:srgbClr val="FF8600"/>
              </a:buClr>
            </a:pPr>
            <a:r>
              <a:rPr lang="ru-RU" sz="3600" dirty="0" smtClean="0">
                <a:solidFill>
                  <a:srgbClr val="00FFFF"/>
                </a:solidFill>
              </a:rPr>
              <a:t>Первый разряд </a:t>
            </a:r>
            <a:r>
              <a:rPr lang="ru-RU" sz="3600" dirty="0" smtClean="0"/>
              <a:t>– </a:t>
            </a:r>
            <a:r>
              <a:rPr lang="ru-RU" sz="3100" dirty="0">
                <a:solidFill>
                  <a:prstClr val="white"/>
                </a:solidFill>
              </a:rPr>
              <a:t>номер этажа, на котором расположена аудитория</a:t>
            </a:r>
          </a:p>
          <a:p>
            <a:r>
              <a:rPr lang="ru-RU" sz="3600" dirty="0" smtClean="0">
                <a:solidFill>
                  <a:srgbClr val="00FFFF"/>
                </a:solidFill>
              </a:rPr>
              <a:t>Второй, Третий </a:t>
            </a:r>
            <a:r>
              <a:rPr lang="ru-RU" sz="3100" dirty="0">
                <a:solidFill>
                  <a:srgbClr val="00FFFF"/>
                </a:solidFill>
              </a:rPr>
              <a:t>разряд </a:t>
            </a:r>
            <a:r>
              <a:rPr lang="ru-RU" sz="3600" dirty="0" smtClean="0"/>
              <a:t>- </a:t>
            </a:r>
            <a:r>
              <a:rPr lang="ru-RU" sz="3600" dirty="0">
                <a:solidFill>
                  <a:prstClr val="white"/>
                </a:solidFill>
              </a:rPr>
              <a:t>порядковый номер аудитории</a:t>
            </a:r>
            <a:endParaRPr lang="ru-RU" sz="3600" dirty="0" smtClean="0"/>
          </a:p>
          <a:p>
            <a:pPr lvl="0">
              <a:buClr>
                <a:srgbClr val="FF8600"/>
              </a:buClr>
            </a:pPr>
            <a:r>
              <a:rPr lang="ru-RU" sz="3600" dirty="0">
                <a:solidFill>
                  <a:srgbClr val="00FFFF"/>
                </a:solidFill>
              </a:rPr>
              <a:t>Ч</a:t>
            </a:r>
            <a:r>
              <a:rPr lang="ru-RU" sz="3600" dirty="0" smtClean="0">
                <a:solidFill>
                  <a:srgbClr val="00FFFF"/>
                </a:solidFill>
              </a:rPr>
              <a:t>етвертый </a:t>
            </a:r>
            <a:r>
              <a:rPr lang="ru-RU" sz="3600" dirty="0" smtClean="0"/>
              <a:t>– </a:t>
            </a:r>
            <a:r>
              <a:rPr lang="ru-RU" sz="3100" dirty="0">
                <a:solidFill>
                  <a:prstClr val="white"/>
                </a:solidFill>
              </a:rPr>
              <a:t>4й разряд кода ППЭ</a:t>
            </a:r>
          </a:p>
          <a:p>
            <a:endParaRPr lang="ru-RU" sz="2800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- </a:t>
            </a:r>
            <a:r>
              <a:rPr lang="ru-RU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1044</a:t>
            </a:r>
            <a:endParaRPr lang="uk-UA" sz="3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0407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315200" cy="1154097"/>
          </a:xfrm>
        </p:spPr>
        <p:txBody>
          <a:bodyPr/>
          <a:lstStyle/>
          <a:p>
            <a:r>
              <a:rPr lang="ru-RU" dirty="0" smtClean="0"/>
              <a:t>ШИФР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00808"/>
            <a:ext cx="8352928" cy="4536504"/>
          </a:xfrm>
        </p:spPr>
        <p:txBody>
          <a:bodyPr>
            <a:normAutofit fontScale="92500"/>
          </a:bodyPr>
          <a:lstStyle/>
          <a:p>
            <a:r>
              <a:rPr lang="ru-RU" sz="3500" dirty="0" smtClean="0"/>
              <a:t>Состоит из </a:t>
            </a:r>
            <a:r>
              <a:rPr lang="ru-RU" sz="3500" dirty="0" smtClean="0">
                <a:solidFill>
                  <a:srgbClr val="FFFF00"/>
                </a:solidFill>
              </a:rPr>
              <a:t>6 разрядов</a:t>
            </a:r>
            <a:r>
              <a:rPr lang="ru-RU" sz="3500" dirty="0" smtClean="0"/>
              <a:t>.</a:t>
            </a:r>
          </a:p>
          <a:p>
            <a:endParaRPr lang="ru-RU" sz="3500" dirty="0"/>
          </a:p>
          <a:p>
            <a:r>
              <a:rPr lang="ru-RU" sz="3500" dirty="0" smtClean="0">
                <a:solidFill>
                  <a:srgbClr val="00FFFF"/>
                </a:solidFill>
              </a:rPr>
              <a:t>Первые 4 разряда </a:t>
            </a:r>
            <a:r>
              <a:rPr lang="ru-RU" sz="3500" dirty="0" smtClean="0"/>
              <a:t>– номер аудитории.</a:t>
            </a:r>
          </a:p>
          <a:p>
            <a:r>
              <a:rPr lang="ru-RU" sz="3500" dirty="0" smtClean="0">
                <a:solidFill>
                  <a:srgbClr val="00FFFF"/>
                </a:solidFill>
              </a:rPr>
              <a:t>Последние два </a:t>
            </a:r>
            <a:r>
              <a:rPr lang="ru-RU" sz="3500" dirty="0" smtClean="0"/>
              <a:t>– порядковый номер места участника, из списка распределения по аудиториям.</a:t>
            </a:r>
          </a:p>
          <a:p>
            <a:endParaRPr lang="ru-RU" sz="2800" dirty="0"/>
          </a:p>
          <a:p>
            <a:r>
              <a:rPr lang="ru-RU" sz="35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 - </a:t>
            </a:r>
            <a:r>
              <a:rPr lang="ru-RU" sz="35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104415</a:t>
            </a:r>
            <a:endParaRPr lang="uk-UA" sz="35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39188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84</TotalTime>
  <Words>260</Words>
  <Application>Microsoft Office PowerPoint</Application>
  <PresentationFormat>Экран (4:3)</PresentationFormat>
  <Paragraphs>120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Перспектива</vt:lpstr>
      <vt:lpstr>Заполнение бланков ГВЭ</vt:lpstr>
      <vt:lpstr>Заполнение</vt:lpstr>
      <vt:lpstr>Презентация PowerPoint</vt:lpstr>
      <vt:lpstr>Презентация PowerPoint</vt:lpstr>
      <vt:lpstr>Презентация PowerPoint</vt:lpstr>
      <vt:lpstr>Код ППЭ</vt:lpstr>
      <vt:lpstr>Номер аудитории</vt:lpstr>
      <vt:lpstr>ШИФР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Заполнение бланков ГВЭ</dc:title>
  <dc:creator>Уманская Ксения Владимировна</dc:creator>
  <cp:lastModifiedBy>Уманская Ксения Владимировна</cp:lastModifiedBy>
  <cp:revision>38</cp:revision>
  <cp:lastPrinted>2015-04-14T13:44:28Z</cp:lastPrinted>
  <dcterms:created xsi:type="dcterms:W3CDTF">2015-04-14T08:28:12Z</dcterms:created>
  <dcterms:modified xsi:type="dcterms:W3CDTF">2015-04-15T08:24:25Z</dcterms:modified>
</cp:coreProperties>
</file>